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81" r:id="rId2"/>
    <p:sldId id="408" r:id="rId3"/>
    <p:sldId id="404" r:id="rId4"/>
    <p:sldId id="407" r:id="rId5"/>
    <p:sldId id="406" r:id="rId6"/>
    <p:sldId id="386" r:id="rId7"/>
    <p:sldId id="393" r:id="rId8"/>
    <p:sldId id="410" r:id="rId9"/>
    <p:sldId id="412" r:id="rId10"/>
    <p:sldId id="409" r:id="rId11"/>
    <p:sldId id="371" r:id="rId12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5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CD0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191" autoAdjust="0"/>
    <p:restoredTop sz="94737" autoAdjust="0"/>
  </p:normalViewPr>
  <p:slideViewPr>
    <p:cSldViewPr>
      <p:cViewPr varScale="1">
        <p:scale>
          <a:sx n="70" d="100"/>
          <a:sy n="70" d="100"/>
        </p:scale>
        <p:origin x="-46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BDAFCB-6260-4FCE-8EE1-38AB2E6A5908}" type="doc">
      <dgm:prSet loTypeId="urn:microsoft.com/office/officeart/2005/8/layout/hierarchy6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DB30BF-293D-4E8E-B6E7-EE5925FE5F94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>
              <a:latin typeface="Calibri" pitchFamily="34" charset="0"/>
            </a:rPr>
            <a:t>System.Object</a:t>
          </a:r>
          <a:endParaRPr lang="ru-RU" sz="1100" b="1" dirty="0">
            <a:latin typeface="Calibri" pitchFamily="34" charset="0"/>
          </a:endParaRPr>
        </a:p>
      </dgm:t>
    </dgm:pt>
    <dgm:pt modelId="{691D4150-9D3A-48E0-A422-A316333276F4}" type="parTrans" cxnId="{3BC1650A-0DBF-4F09-B427-8F897AE86076}">
      <dgm:prSet/>
      <dgm:spPr/>
      <dgm:t>
        <a:bodyPr/>
        <a:lstStyle/>
        <a:p>
          <a:endParaRPr lang="ru-RU"/>
        </a:p>
      </dgm:t>
    </dgm:pt>
    <dgm:pt modelId="{F3B1F823-D1BD-4A2D-86D1-5235AF2ECD1B}" type="sibTrans" cxnId="{3BC1650A-0DBF-4F09-B427-8F897AE86076}">
      <dgm:prSet/>
      <dgm:spPr/>
      <dgm:t>
        <a:bodyPr/>
        <a:lstStyle/>
        <a:p>
          <a:endParaRPr lang="ru-RU"/>
        </a:p>
      </dgm:t>
    </dgm:pt>
    <dgm:pt modelId="{BB6730E2-9B7C-4B9C-9DAB-13FACDB76B45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DispatcherOject</a:t>
          </a:r>
          <a:endParaRPr lang="ru-RU" sz="1100" b="1" dirty="0">
            <a:latin typeface="Calibri" pitchFamily="34" charset="0"/>
          </a:endParaRPr>
        </a:p>
      </dgm:t>
    </dgm:pt>
    <dgm:pt modelId="{193F372B-53A7-4194-87F3-82AE2230E763}" type="parTrans" cxnId="{DD95799A-7D1A-4B5F-A4A3-04EF52F7DE7F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A5629EE1-A267-4F04-9442-1D0C84D45011}" type="sibTrans" cxnId="{DD95799A-7D1A-4B5F-A4A3-04EF52F7DE7F}">
      <dgm:prSet/>
      <dgm:spPr/>
      <dgm:t>
        <a:bodyPr/>
        <a:lstStyle/>
        <a:p>
          <a:endParaRPr lang="ru-RU"/>
        </a:p>
      </dgm:t>
    </dgm:pt>
    <dgm:pt modelId="{5422BB8D-D5D1-4FD9-B8EA-A20A0B8B6608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DependencyObject</a:t>
          </a:r>
          <a:endParaRPr lang="ru-RU" sz="1100" b="1">
            <a:latin typeface="Calibri" pitchFamily="34" charset="0"/>
          </a:endParaRPr>
        </a:p>
      </dgm:t>
    </dgm:pt>
    <dgm:pt modelId="{82023A02-BB76-4FAC-B99C-00760543634A}" type="parTrans" cxnId="{7DDBA1B0-BB07-4289-AC86-43871B800251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45859AB3-F0F8-451B-BB34-1B23F09B828E}" type="sibTrans" cxnId="{7DDBA1B0-BB07-4289-AC86-43871B800251}">
      <dgm:prSet/>
      <dgm:spPr/>
      <dgm:t>
        <a:bodyPr/>
        <a:lstStyle/>
        <a:p>
          <a:endParaRPr lang="ru-RU"/>
        </a:p>
      </dgm:t>
    </dgm:pt>
    <dgm:pt modelId="{A33504DB-FAED-4097-82BE-3482C074691B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Visual</a:t>
          </a:r>
          <a:endParaRPr lang="ru-RU" sz="1100" b="1">
            <a:latin typeface="Calibri" pitchFamily="34" charset="0"/>
          </a:endParaRPr>
        </a:p>
      </dgm:t>
    </dgm:pt>
    <dgm:pt modelId="{2E444B47-259D-411B-8E3D-A1C6B0D663BE}" type="parTrans" cxnId="{C5B8E3F6-2F11-4023-BA65-E033A864473D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671F0FAC-04B3-4DF0-9115-1E27167FB163}" type="sibTrans" cxnId="{C5B8E3F6-2F11-4023-BA65-E033A864473D}">
      <dgm:prSet/>
      <dgm:spPr/>
      <dgm:t>
        <a:bodyPr/>
        <a:lstStyle/>
        <a:p>
          <a:endParaRPr lang="ru-RU"/>
        </a:p>
      </dgm:t>
    </dgm:pt>
    <dgm:pt modelId="{27459942-DF09-4076-B89B-1AC11B2E70E5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ContentElement</a:t>
          </a:r>
          <a:endParaRPr lang="ru-RU" sz="1100" b="1" dirty="0">
            <a:latin typeface="Calibri" pitchFamily="34" charset="0"/>
          </a:endParaRPr>
        </a:p>
      </dgm:t>
    </dgm:pt>
    <dgm:pt modelId="{1F33DAB2-22C8-4B04-89A4-B39B5D8AC346}" type="parTrans" cxnId="{6A7FCF84-66E3-47A0-B58E-0264A9D125FB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142B1D0A-4379-4302-A1F7-F5665158787C}" type="sibTrans" cxnId="{6A7FCF84-66E3-47A0-B58E-0264A9D125FB}">
      <dgm:prSet/>
      <dgm:spPr/>
      <dgm:t>
        <a:bodyPr/>
        <a:lstStyle/>
        <a:p>
          <a:endParaRPr lang="ru-RU"/>
        </a:p>
      </dgm:t>
    </dgm:pt>
    <dgm:pt modelId="{42A7C198-D6BB-4DC5-80EE-E0EE01931544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FrameworkContentElement</a:t>
          </a:r>
          <a:endParaRPr lang="ru-RU" sz="1100" b="1" dirty="0">
            <a:latin typeface="Calibri" pitchFamily="34" charset="0"/>
          </a:endParaRPr>
        </a:p>
      </dgm:t>
    </dgm:pt>
    <dgm:pt modelId="{D685906F-4AB1-4F98-B458-31F378CE6318}" type="parTrans" cxnId="{2AAE7032-BA8D-4FDB-B169-3112D07A9315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1F839654-181D-4E07-9282-0EFB70A889F3}" type="sibTrans" cxnId="{2AAE7032-BA8D-4FDB-B169-3112D07A9315}">
      <dgm:prSet/>
      <dgm:spPr/>
      <dgm:t>
        <a:bodyPr/>
        <a:lstStyle/>
        <a:p>
          <a:endParaRPr lang="ru-RU"/>
        </a:p>
      </dgm:t>
    </dgm:pt>
    <dgm:pt modelId="{A80912C5-ED6D-44EA-B39E-218BAB1EDF28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UIElement</a:t>
          </a:r>
          <a:endParaRPr lang="ru-RU" sz="1100" b="1" dirty="0">
            <a:latin typeface="Calibri" pitchFamily="34" charset="0"/>
          </a:endParaRPr>
        </a:p>
      </dgm:t>
    </dgm:pt>
    <dgm:pt modelId="{F54B40A6-CFB3-491D-B023-E0B538F31BD6}" type="parTrans" cxnId="{2C038133-0BFF-43E2-BD7C-4CA1644A3026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56274415-D9C8-4A5B-B7C3-DA9AF3B54AA7}" type="sibTrans" cxnId="{2C038133-0BFF-43E2-BD7C-4CA1644A3026}">
      <dgm:prSet/>
      <dgm:spPr/>
      <dgm:t>
        <a:bodyPr/>
        <a:lstStyle/>
        <a:p>
          <a:endParaRPr lang="ru-RU"/>
        </a:p>
      </dgm:t>
    </dgm:pt>
    <dgm:pt modelId="{6665265B-EC81-4140-8624-7960464222F6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>
              <a:latin typeface="Calibri" pitchFamily="34" charset="0"/>
            </a:rPr>
            <a:t>FrameworkElement</a:t>
          </a:r>
          <a:endParaRPr lang="ru-RU" sz="1100" b="1" dirty="0">
            <a:latin typeface="Calibri" pitchFamily="34" charset="0"/>
          </a:endParaRPr>
        </a:p>
      </dgm:t>
    </dgm:pt>
    <dgm:pt modelId="{BF519331-DA00-4C8B-AD69-326CC4FF2FFD}" type="parTrans" cxnId="{B29DDF47-8B12-4CFD-91CA-EF000C7C6CF8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B152B5FC-4226-44D5-9360-004BCE3AA724}" type="sibTrans" cxnId="{B29DDF47-8B12-4CFD-91CA-EF000C7C6CF8}">
      <dgm:prSet/>
      <dgm:spPr/>
      <dgm:t>
        <a:bodyPr/>
        <a:lstStyle/>
        <a:p>
          <a:endParaRPr lang="ru-RU"/>
        </a:p>
      </dgm:t>
    </dgm:pt>
    <dgm:pt modelId="{0D1FCDE4-50D2-4886-8BF5-AB08B817053C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ContentControl</a:t>
          </a:r>
          <a:endParaRPr lang="ru-RU" sz="1100" b="1" dirty="0">
            <a:latin typeface="Calibri" pitchFamily="34" charset="0"/>
          </a:endParaRPr>
        </a:p>
      </dgm:t>
    </dgm:pt>
    <dgm:pt modelId="{42642E06-BAE8-48B3-8E50-58B711A55F6A}" type="parTrans" cxnId="{14C6BE58-DD20-4A70-B9AA-9F1B8C20C02A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A084A92D-C8FA-4ED3-A1DA-E23236F5C3C2}" type="sibTrans" cxnId="{14C6BE58-DD20-4A70-B9AA-9F1B8C20C02A}">
      <dgm:prSet/>
      <dgm:spPr/>
      <dgm:t>
        <a:bodyPr/>
        <a:lstStyle/>
        <a:p>
          <a:endParaRPr lang="ru-RU"/>
        </a:p>
      </dgm:t>
    </dgm:pt>
    <dgm:pt modelId="{FA6466BF-E1B8-4FB5-958D-8F21E6249CF8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>
              <a:latin typeface="Calibri" pitchFamily="34" charset="0"/>
            </a:rPr>
            <a:t>Control</a:t>
          </a:r>
          <a:endParaRPr lang="ru-RU" sz="1100" b="1" dirty="0">
            <a:latin typeface="Calibri" pitchFamily="34" charset="0"/>
          </a:endParaRPr>
        </a:p>
      </dgm:t>
    </dgm:pt>
    <dgm:pt modelId="{E3825509-8D48-4CE8-93AE-8ABFBE698DF7}" type="parTrans" cxnId="{30B83862-8153-4D5B-9B15-35880FDF4161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3162B39A-32AF-4F62-9005-8B0279CB86D7}" type="sibTrans" cxnId="{30B83862-8153-4D5B-9B15-35880FDF4161}">
      <dgm:prSet/>
      <dgm:spPr/>
      <dgm:t>
        <a:bodyPr/>
        <a:lstStyle/>
        <a:p>
          <a:endParaRPr lang="ru-RU"/>
        </a:p>
      </dgm:t>
    </dgm:pt>
    <dgm:pt modelId="{A724832A-308E-426B-9B0F-45EE5532A95A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ItemsControl</a:t>
          </a:r>
          <a:endParaRPr lang="ru-RU" sz="1100" b="1" dirty="0">
            <a:latin typeface="Calibri" pitchFamily="34" charset="0"/>
          </a:endParaRPr>
        </a:p>
      </dgm:t>
    </dgm:pt>
    <dgm:pt modelId="{5E95E5BC-3B4C-4679-A554-B39D85C9E03C}" type="parTrans" cxnId="{796DDB79-BBB0-4AC3-B277-AC0D5EE146E8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D6B95B23-6AB8-4508-A5C8-783DF44C26A4}" type="sibTrans" cxnId="{796DDB79-BBB0-4AC3-B277-AC0D5EE146E8}">
      <dgm:prSet/>
      <dgm:spPr/>
      <dgm:t>
        <a:bodyPr/>
        <a:lstStyle/>
        <a:p>
          <a:endParaRPr lang="ru-RU"/>
        </a:p>
      </dgm:t>
    </dgm:pt>
    <dgm:pt modelId="{ADD2F5C8-C26C-46D2-99B4-6238BAF093E1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Window</a:t>
          </a:r>
          <a:endParaRPr lang="ru-RU" sz="1100" b="1">
            <a:latin typeface="Calibri" pitchFamily="34" charset="0"/>
          </a:endParaRPr>
        </a:p>
      </dgm:t>
    </dgm:pt>
    <dgm:pt modelId="{6D88F42B-B8CA-4691-9DDD-434E998DE1DB}" type="parTrans" cxnId="{F9831E8B-145B-4521-8307-184147BBB3C6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0D866BE1-0519-4821-A4DF-8783F3DF1F0B}" type="sibTrans" cxnId="{F9831E8B-145B-4521-8307-184147BBB3C6}">
      <dgm:prSet/>
      <dgm:spPr/>
      <dgm:t>
        <a:bodyPr/>
        <a:lstStyle/>
        <a:p>
          <a:endParaRPr lang="ru-RU"/>
        </a:p>
      </dgm:t>
    </dgm:pt>
    <dgm:pt modelId="{8D1E917E-4C05-4427-9830-DBB84F5BC4F2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ButtonBase</a:t>
          </a:r>
          <a:endParaRPr lang="ru-RU" sz="1100" b="1">
            <a:latin typeface="Calibri" pitchFamily="34" charset="0"/>
          </a:endParaRPr>
        </a:p>
      </dgm:t>
    </dgm:pt>
    <dgm:pt modelId="{963020EE-B880-4F68-8962-CAD36D7E20C8}" type="parTrans" cxnId="{A95C49C5-FC14-43B8-98DA-4A29AE83054F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8B967F6F-8E46-44DF-B7C6-09511B7A1CC9}" type="sibTrans" cxnId="{A95C49C5-FC14-43B8-98DA-4A29AE83054F}">
      <dgm:prSet/>
      <dgm:spPr/>
      <dgm:t>
        <a:bodyPr/>
        <a:lstStyle/>
        <a:p>
          <a:endParaRPr lang="ru-RU"/>
        </a:p>
      </dgm:t>
    </dgm:pt>
    <dgm:pt modelId="{826EC690-2322-44DE-B7C2-D2058583E89A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Button</a:t>
          </a:r>
          <a:endParaRPr lang="ru-RU" sz="1100" b="1">
            <a:latin typeface="Calibri" pitchFamily="34" charset="0"/>
          </a:endParaRPr>
        </a:p>
      </dgm:t>
    </dgm:pt>
    <dgm:pt modelId="{98BD8328-6BC6-44BA-99FB-320F8B1242ED}" type="parTrans" cxnId="{18BB1940-3447-414B-B35A-9E4DB4A8A95B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D5F44627-1798-4FD9-AD98-E3D41C1839E4}" type="sibTrans" cxnId="{18BB1940-3447-414B-B35A-9E4DB4A8A95B}">
      <dgm:prSet/>
      <dgm:spPr/>
      <dgm:t>
        <a:bodyPr/>
        <a:lstStyle/>
        <a:p>
          <a:endParaRPr lang="ru-RU"/>
        </a:p>
      </dgm:t>
    </dgm:pt>
    <dgm:pt modelId="{AF30CECE-C75E-454F-8F42-AE8DF33D90AC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ToggleButton</a:t>
          </a:r>
          <a:endParaRPr lang="ru-RU" sz="1100" b="1">
            <a:latin typeface="Calibri" pitchFamily="34" charset="0"/>
          </a:endParaRPr>
        </a:p>
      </dgm:t>
    </dgm:pt>
    <dgm:pt modelId="{56CB7002-27A7-4D8D-99D7-16AE53D34CFD}" type="parTrans" cxnId="{3BBB8B51-4ED5-435C-97BE-EDADEA950EE6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FBF1792A-4D49-4F79-AEBC-3E53004A929E}" type="sibTrans" cxnId="{3BBB8B51-4ED5-435C-97BE-EDADEA950EE6}">
      <dgm:prSet/>
      <dgm:spPr/>
      <dgm:t>
        <a:bodyPr/>
        <a:lstStyle/>
        <a:p>
          <a:endParaRPr lang="ru-RU"/>
        </a:p>
      </dgm:t>
    </dgm:pt>
    <dgm:pt modelId="{A6AB2F1C-F541-4596-9F64-775570F82095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CheckBox</a:t>
          </a:r>
          <a:endParaRPr lang="ru-RU" sz="1100" b="1" dirty="0">
            <a:latin typeface="Calibri" pitchFamily="34" charset="0"/>
          </a:endParaRPr>
        </a:p>
      </dgm:t>
    </dgm:pt>
    <dgm:pt modelId="{8C54FB56-C0F3-43F7-A5DB-12B9D3031EAF}" type="parTrans" cxnId="{79EFEC0B-A73E-4C0C-9C55-44B5E2CEC183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DBA3F2B4-A242-4BB3-ABE8-3F60C4E7ACE3}" type="sibTrans" cxnId="{79EFEC0B-A73E-4C0C-9C55-44B5E2CEC183}">
      <dgm:prSet/>
      <dgm:spPr/>
      <dgm:t>
        <a:bodyPr/>
        <a:lstStyle/>
        <a:p>
          <a:endParaRPr lang="ru-RU"/>
        </a:p>
      </dgm:t>
    </dgm:pt>
    <dgm:pt modelId="{1B4399D2-6ABA-4241-A4C2-41E1B5E20494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RadioButton</a:t>
          </a:r>
          <a:endParaRPr lang="ru-RU" sz="1100" b="1" dirty="0">
            <a:latin typeface="Calibri" pitchFamily="34" charset="0"/>
          </a:endParaRPr>
        </a:p>
      </dgm:t>
    </dgm:pt>
    <dgm:pt modelId="{2530FBEE-410E-4892-A0D9-0F1B37A484BF}" type="parTrans" cxnId="{209F4948-5427-4DE7-A73B-A48ED218C748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74E3D83A-DC8F-4FDE-A05F-0544F5DF9C1C}" type="sibTrans" cxnId="{209F4948-5427-4DE7-A73B-A48ED218C748}">
      <dgm:prSet/>
      <dgm:spPr/>
      <dgm:t>
        <a:bodyPr/>
        <a:lstStyle/>
        <a:p>
          <a:endParaRPr lang="ru-RU"/>
        </a:p>
      </dgm:t>
    </dgm:pt>
    <dgm:pt modelId="{7F31849A-A5E1-4E35-8FAC-7142B06C1557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Application</a:t>
          </a:r>
          <a:endParaRPr lang="ru-RU" sz="1100" b="1">
            <a:latin typeface="Calibri" pitchFamily="34" charset="0"/>
          </a:endParaRPr>
        </a:p>
      </dgm:t>
    </dgm:pt>
    <dgm:pt modelId="{B1D9FA67-9D01-408C-949C-2B5EF0BF7A2E}" type="parTrans" cxnId="{D6E42E9E-7904-497E-AC67-E37A9EF3EB46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9777517F-7A1E-4555-8ECB-2435441D2F8D}" type="sibTrans" cxnId="{D6E42E9E-7904-497E-AC67-E37A9EF3EB46}">
      <dgm:prSet/>
      <dgm:spPr/>
      <dgm:t>
        <a:bodyPr/>
        <a:lstStyle/>
        <a:p>
          <a:endParaRPr lang="ru-RU"/>
        </a:p>
      </dgm:t>
    </dgm:pt>
    <dgm:pt modelId="{E2A9527F-711B-4361-984E-742533BD2BEE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Selector</a:t>
          </a:r>
          <a:endParaRPr lang="ru-RU" sz="1100" b="1">
            <a:latin typeface="Calibri" pitchFamily="34" charset="0"/>
          </a:endParaRPr>
        </a:p>
      </dgm:t>
    </dgm:pt>
    <dgm:pt modelId="{4127AC36-4690-4E99-8CE6-992AD83F2897}" type="parTrans" cxnId="{4F915863-88A6-470E-9DC6-BCF84C45E8D9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8CF1A845-3338-4106-B7DB-3D4C8DD9A1BF}" type="sibTrans" cxnId="{4F915863-88A6-470E-9DC6-BCF84C45E8D9}">
      <dgm:prSet/>
      <dgm:spPr/>
      <dgm:t>
        <a:bodyPr/>
        <a:lstStyle/>
        <a:p>
          <a:endParaRPr lang="ru-RU"/>
        </a:p>
      </dgm:t>
    </dgm:pt>
    <dgm:pt modelId="{F4250523-F459-4350-BF84-7AE8421C7075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MenuBase</a:t>
          </a:r>
          <a:endParaRPr lang="ru-RU" sz="1100" b="1" dirty="0">
            <a:latin typeface="Calibri" pitchFamily="34" charset="0"/>
          </a:endParaRPr>
        </a:p>
      </dgm:t>
    </dgm:pt>
    <dgm:pt modelId="{3D57400A-A727-49D6-A7E9-C9D6345AE9C0}" type="parTrans" cxnId="{0B11A6B0-D66E-4E40-9595-99BC1991FE7A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7DEE6067-9BAA-4D15-BA52-2D62B995DFD0}" type="sibTrans" cxnId="{0B11A6B0-D66E-4E40-9595-99BC1991FE7A}">
      <dgm:prSet/>
      <dgm:spPr/>
      <dgm:t>
        <a:bodyPr/>
        <a:lstStyle/>
        <a:p>
          <a:endParaRPr lang="ru-RU"/>
        </a:p>
      </dgm:t>
    </dgm:pt>
    <dgm:pt modelId="{1CE4AD51-8C3D-442F-A095-7B8CC45E85C6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HeaderedItemsControl</a:t>
          </a:r>
          <a:endParaRPr lang="ru-RU" sz="1100" b="1">
            <a:latin typeface="Calibri" pitchFamily="34" charset="0"/>
          </a:endParaRPr>
        </a:p>
      </dgm:t>
    </dgm:pt>
    <dgm:pt modelId="{1CCBEC55-F781-4D32-8C4A-EC89A4AF37C5}" type="parTrans" cxnId="{544C2F14-1288-4569-9B4E-D915499E3661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3F4D9BDD-9B88-4DFD-A643-0DF0DDDB276D}" type="sibTrans" cxnId="{544C2F14-1288-4569-9B4E-D915499E3661}">
      <dgm:prSet/>
      <dgm:spPr/>
      <dgm:t>
        <a:bodyPr/>
        <a:lstStyle/>
        <a:p>
          <a:endParaRPr lang="ru-RU"/>
        </a:p>
      </dgm:t>
    </dgm:pt>
    <dgm:pt modelId="{0E50535B-36B1-4480-95AC-4FFFE6E5A166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ComboBox</a:t>
          </a:r>
          <a:endParaRPr lang="ru-RU" sz="1100" b="1" dirty="0">
            <a:latin typeface="Calibri" pitchFamily="34" charset="0"/>
          </a:endParaRPr>
        </a:p>
      </dgm:t>
    </dgm:pt>
    <dgm:pt modelId="{2263FCB9-85F4-4844-A34D-D68E628ED898}" type="parTrans" cxnId="{9AA07ABF-9F33-4A72-BFD6-61AB82EBDCCB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302D1F9B-3A97-4361-A053-C0BD602D4B92}" type="sibTrans" cxnId="{9AA07ABF-9F33-4A72-BFD6-61AB82EBDCCB}">
      <dgm:prSet/>
      <dgm:spPr/>
      <dgm:t>
        <a:bodyPr/>
        <a:lstStyle/>
        <a:p>
          <a:endParaRPr lang="ru-RU"/>
        </a:p>
      </dgm:t>
    </dgm:pt>
    <dgm:pt modelId="{33CF24E6-3E5A-43AE-9C7A-5A253CA5CFBE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ListBox</a:t>
          </a:r>
          <a:endParaRPr lang="ru-RU" sz="1100" b="1">
            <a:latin typeface="Calibri" pitchFamily="34" charset="0"/>
          </a:endParaRPr>
        </a:p>
      </dgm:t>
    </dgm:pt>
    <dgm:pt modelId="{C37D37D7-A3D4-499F-89FD-A8E3E1A6594E}" type="parTrans" cxnId="{CEAACC27-2AE5-4693-8161-DD7D037C7E64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B3679136-8003-4CB4-8609-02C01DF8D9EC}" type="sibTrans" cxnId="{CEAACC27-2AE5-4693-8161-DD7D037C7E64}">
      <dgm:prSet/>
      <dgm:spPr/>
      <dgm:t>
        <a:bodyPr/>
        <a:lstStyle/>
        <a:p>
          <a:endParaRPr lang="ru-RU"/>
        </a:p>
      </dgm:t>
    </dgm:pt>
    <dgm:pt modelId="{77C66C51-D405-4BF9-A2E3-EB57F5C7D395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TabControl</a:t>
          </a:r>
          <a:endParaRPr lang="ru-RU" sz="1100" b="1">
            <a:latin typeface="Calibri" pitchFamily="34" charset="0"/>
          </a:endParaRPr>
        </a:p>
      </dgm:t>
    </dgm:pt>
    <dgm:pt modelId="{802648D1-35D1-47C7-857F-8A7940A47F35}" type="parTrans" cxnId="{18EA6B2F-C73B-4162-B4BB-7916F6D239C0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5891EC81-BB66-4A77-BEC3-8F96DB8086CB}" type="sibTrans" cxnId="{18EA6B2F-C73B-4162-B4BB-7916F6D239C0}">
      <dgm:prSet/>
      <dgm:spPr/>
      <dgm:t>
        <a:bodyPr/>
        <a:lstStyle/>
        <a:p>
          <a:endParaRPr lang="ru-RU"/>
        </a:p>
      </dgm:t>
    </dgm:pt>
    <dgm:pt modelId="{5EBD8E43-60E1-4B38-BAF9-47AFCE713575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ListView</a:t>
          </a:r>
          <a:endParaRPr lang="ru-RU" sz="1100" b="1">
            <a:latin typeface="Calibri" pitchFamily="34" charset="0"/>
          </a:endParaRPr>
        </a:p>
      </dgm:t>
    </dgm:pt>
    <dgm:pt modelId="{19CC5A27-2E57-4747-8208-70A1EA957BF0}" type="parTrans" cxnId="{6AAF2566-CD98-4538-A7E9-FAA21A00E787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2F4916AF-F0AF-48AF-A5B3-B3A41924396A}" type="sibTrans" cxnId="{6AAF2566-CD98-4538-A7E9-FAA21A00E787}">
      <dgm:prSet/>
      <dgm:spPr/>
      <dgm:t>
        <a:bodyPr/>
        <a:lstStyle/>
        <a:p>
          <a:endParaRPr lang="ru-RU"/>
        </a:p>
      </dgm:t>
    </dgm:pt>
    <dgm:pt modelId="{DE0DC62C-C4E0-4CE8-8140-18E05CEC6CF3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Menu</a:t>
          </a:r>
          <a:endParaRPr lang="ru-RU" sz="1100" b="1">
            <a:latin typeface="Calibri" pitchFamily="34" charset="0"/>
          </a:endParaRPr>
        </a:p>
      </dgm:t>
    </dgm:pt>
    <dgm:pt modelId="{FC08240F-D857-4893-9735-A95FFABC27B2}" type="parTrans" cxnId="{942A4E0F-CA3C-40CC-82BA-F537B36643E3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3BB95E56-7176-4CCB-8657-ECF2E4A72383}" type="sibTrans" cxnId="{942A4E0F-CA3C-40CC-82BA-F537B36643E3}">
      <dgm:prSet/>
      <dgm:spPr/>
      <dgm:t>
        <a:bodyPr/>
        <a:lstStyle/>
        <a:p>
          <a:endParaRPr lang="ru-RU"/>
        </a:p>
      </dgm:t>
    </dgm:pt>
    <dgm:pt modelId="{E70BBF48-D5F0-408D-9306-CAFA41B6F3D1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ContextMenu</a:t>
          </a:r>
          <a:endParaRPr lang="ru-RU" sz="1100" b="1" dirty="0">
            <a:latin typeface="Calibri" pitchFamily="34" charset="0"/>
          </a:endParaRPr>
        </a:p>
      </dgm:t>
    </dgm:pt>
    <dgm:pt modelId="{88106253-57D2-4BF3-9663-0AD1EF224192}" type="parTrans" cxnId="{44C65B38-F09E-4A3D-B0E2-5E00FD6A6A31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3E1F4D6B-2568-459E-9638-B5813D74166F}" type="sibTrans" cxnId="{44C65B38-F09E-4A3D-B0E2-5E00FD6A6A31}">
      <dgm:prSet/>
      <dgm:spPr/>
      <dgm:t>
        <a:bodyPr/>
        <a:lstStyle/>
        <a:p>
          <a:endParaRPr lang="ru-RU"/>
        </a:p>
      </dgm:t>
    </dgm:pt>
    <dgm:pt modelId="{5C2CA2B5-1235-41AB-B013-88520F3BF1CD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ToolBar</a:t>
          </a:r>
          <a:endParaRPr lang="ru-RU" sz="1100" b="1" dirty="0">
            <a:latin typeface="Calibri" pitchFamily="34" charset="0"/>
          </a:endParaRPr>
        </a:p>
      </dgm:t>
    </dgm:pt>
    <dgm:pt modelId="{83EBC4F8-70F9-43DE-93B5-25D1F7CC4A1D}" type="parTrans" cxnId="{7670F0F7-6735-4243-9176-480A85C61438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B779E207-5E80-439E-8602-686E78168697}" type="sibTrans" cxnId="{7670F0F7-6735-4243-9176-480A85C61438}">
      <dgm:prSet/>
      <dgm:spPr/>
      <dgm:t>
        <a:bodyPr/>
        <a:lstStyle/>
        <a:p>
          <a:endParaRPr lang="ru-RU"/>
        </a:p>
      </dgm:t>
    </dgm:pt>
    <dgm:pt modelId="{23039D9E-D70B-42E0-9A89-7D4CBAE9048B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TreeView</a:t>
          </a:r>
          <a:endParaRPr lang="ru-RU" sz="1100" b="1">
            <a:latin typeface="Calibri" pitchFamily="34" charset="0"/>
          </a:endParaRPr>
        </a:p>
      </dgm:t>
    </dgm:pt>
    <dgm:pt modelId="{680F4B80-C669-4C69-AABE-62907C763CC5}" type="parTrans" cxnId="{C83E1168-1227-438F-839C-3402BF248CDE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F54452FF-3E1B-471F-BD8D-612E3E437D51}" type="sibTrans" cxnId="{C83E1168-1227-438F-839C-3402BF248CDE}">
      <dgm:prSet/>
      <dgm:spPr/>
      <dgm:t>
        <a:bodyPr/>
        <a:lstStyle/>
        <a:p>
          <a:endParaRPr lang="ru-RU"/>
        </a:p>
      </dgm:t>
    </dgm:pt>
    <dgm:pt modelId="{85571E5D-4DC0-4FE7-94F5-047D15B6BED9}" type="pres">
      <dgm:prSet presAssocID="{26BDAFCB-6260-4FCE-8EE1-38AB2E6A5908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070D354-3105-4F10-8A89-FC04F1E97379}" type="pres">
      <dgm:prSet presAssocID="{26BDAFCB-6260-4FCE-8EE1-38AB2E6A5908}" presName="hierFlow" presStyleCnt="0"/>
      <dgm:spPr/>
    </dgm:pt>
    <dgm:pt modelId="{CC67479A-FBFA-4A6B-8A1A-6F1A3774E2D9}" type="pres">
      <dgm:prSet presAssocID="{26BDAFCB-6260-4FCE-8EE1-38AB2E6A5908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3718AFA-985E-49F8-90C1-1952D2049D8F}" type="pres">
      <dgm:prSet presAssocID="{04DB30BF-293D-4E8E-B6E7-EE5925FE5F94}" presName="Name14" presStyleCnt="0"/>
      <dgm:spPr/>
    </dgm:pt>
    <dgm:pt modelId="{6FDD10E8-BEE3-4199-9E82-A8ACD7E8A99F}" type="pres">
      <dgm:prSet presAssocID="{04DB30BF-293D-4E8E-B6E7-EE5925FE5F94}" presName="level1Shape" presStyleLbl="node0" presStyleIdx="0" presStyleCnt="1" custScaleX="235281" custLinFactX="-100000" custLinFactY="-13775" custLinFactNeighborX="-149246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A4899B-D7CF-45F6-8222-D2E579F9CFBD}" type="pres">
      <dgm:prSet presAssocID="{04DB30BF-293D-4E8E-B6E7-EE5925FE5F94}" presName="hierChild2" presStyleCnt="0"/>
      <dgm:spPr/>
    </dgm:pt>
    <dgm:pt modelId="{F51B0D78-A306-4B78-BAB4-F878563C5B88}" type="pres">
      <dgm:prSet presAssocID="{193F372B-53A7-4194-87F3-82AE2230E763}" presName="Name19" presStyleLbl="parChTrans1D2" presStyleIdx="0" presStyleCnt="1"/>
      <dgm:spPr/>
      <dgm:t>
        <a:bodyPr/>
        <a:lstStyle/>
        <a:p>
          <a:endParaRPr lang="ru-RU"/>
        </a:p>
      </dgm:t>
    </dgm:pt>
    <dgm:pt modelId="{A314DFF2-501D-41C6-85CC-967EF9989C6D}" type="pres">
      <dgm:prSet presAssocID="{BB6730E2-9B7C-4B9C-9DAB-13FACDB76B45}" presName="Name21" presStyleCnt="0"/>
      <dgm:spPr/>
    </dgm:pt>
    <dgm:pt modelId="{2D50CB92-FDC5-48A7-AF93-1D9ECD126331}" type="pres">
      <dgm:prSet presAssocID="{BB6730E2-9B7C-4B9C-9DAB-13FACDB76B45}" presName="level2Shape" presStyleLbl="node2" presStyleIdx="0" presStyleCnt="1" custScaleX="242837" custLinFactX="-100000" custLinFactY="-2289" custLinFactNeighborX="-149526" custLinFactNeighborY="-100000"/>
      <dgm:spPr/>
      <dgm:t>
        <a:bodyPr/>
        <a:lstStyle/>
        <a:p>
          <a:endParaRPr lang="ru-RU"/>
        </a:p>
      </dgm:t>
    </dgm:pt>
    <dgm:pt modelId="{0A7B6432-0368-40FB-9D3A-0B3661BB3089}" type="pres">
      <dgm:prSet presAssocID="{BB6730E2-9B7C-4B9C-9DAB-13FACDB76B45}" presName="hierChild3" presStyleCnt="0"/>
      <dgm:spPr/>
    </dgm:pt>
    <dgm:pt modelId="{B682DCD2-B52B-4BCE-9951-D5334AF7631C}" type="pres">
      <dgm:prSet presAssocID="{B1D9FA67-9D01-408C-949C-2B5EF0BF7A2E}" presName="Name19" presStyleLbl="parChTrans1D3" presStyleIdx="0" presStyleCnt="2"/>
      <dgm:spPr/>
      <dgm:t>
        <a:bodyPr/>
        <a:lstStyle/>
        <a:p>
          <a:endParaRPr lang="ru-RU"/>
        </a:p>
      </dgm:t>
    </dgm:pt>
    <dgm:pt modelId="{08D22F1A-F8FF-4388-8DFC-AFBBC3953E58}" type="pres">
      <dgm:prSet presAssocID="{7F31849A-A5E1-4E35-8FAC-7142B06C1557}" presName="Name21" presStyleCnt="0"/>
      <dgm:spPr/>
    </dgm:pt>
    <dgm:pt modelId="{026FC5EB-7B79-4940-9891-D277ED5ECD5E}" type="pres">
      <dgm:prSet presAssocID="{7F31849A-A5E1-4E35-8FAC-7142B06C1557}" presName="level2Shape" presStyleLbl="node3" presStyleIdx="0" presStyleCnt="2" custScaleX="250736" custLinFactX="-100000" custLinFactNeighborX="-126120" custLinFactNeighborY="-68313"/>
      <dgm:spPr/>
      <dgm:t>
        <a:bodyPr/>
        <a:lstStyle/>
        <a:p>
          <a:endParaRPr lang="ru-RU"/>
        </a:p>
      </dgm:t>
    </dgm:pt>
    <dgm:pt modelId="{1F5A3327-A76C-4C09-8E86-544BC3E67546}" type="pres">
      <dgm:prSet presAssocID="{7F31849A-A5E1-4E35-8FAC-7142B06C1557}" presName="hierChild3" presStyleCnt="0"/>
      <dgm:spPr/>
    </dgm:pt>
    <dgm:pt modelId="{45E8419C-2901-440C-B1DF-05601BB1B7DC}" type="pres">
      <dgm:prSet presAssocID="{82023A02-BB76-4FAC-B99C-00760543634A}" presName="Name19" presStyleLbl="parChTrans1D3" presStyleIdx="1" presStyleCnt="2"/>
      <dgm:spPr/>
      <dgm:t>
        <a:bodyPr/>
        <a:lstStyle/>
        <a:p>
          <a:endParaRPr lang="ru-RU"/>
        </a:p>
      </dgm:t>
    </dgm:pt>
    <dgm:pt modelId="{E7668D17-053D-423E-B199-4C422B723810}" type="pres">
      <dgm:prSet presAssocID="{5422BB8D-D5D1-4FD9-B8EA-A20A0B8B6608}" presName="Name21" presStyleCnt="0"/>
      <dgm:spPr/>
    </dgm:pt>
    <dgm:pt modelId="{69DC7F49-505B-4930-A583-CBB344041705}" type="pres">
      <dgm:prSet presAssocID="{5422BB8D-D5D1-4FD9-B8EA-A20A0B8B6608}" presName="level2Shape" presStyleLbl="node3" presStyleIdx="1" presStyleCnt="2" custScaleX="318967" custLinFactX="-100000" custLinFactNeighborX="-126120" custLinFactNeighborY="-68313"/>
      <dgm:spPr/>
      <dgm:t>
        <a:bodyPr/>
        <a:lstStyle/>
        <a:p>
          <a:endParaRPr lang="ru-RU"/>
        </a:p>
      </dgm:t>
    </dgm:pt>
    <dgm:pt modelId="{E8BA88BA-62A0-4347-B6D5-0A4C82D4078B}" type="pres">
      <dgm:prSet presAssocID="{5422BB8D-D5D1-4FD9-B8EA-A20A0B8B6608}" presName="hierChild3" presStyleCnt="0"/>
      <dgm:spPr/>
    </dgm:pt>
    <dgm:pt modelId="{2C6F47C6-35EA-454E-9168-6E1E2C996CD1}" type="pres">
      <dgm:prSet presAssocID="{2E444B47-259D-411B-8E3D-A1C6B0D663BE}" presName="Name19" presStyleLbl="parChTrans1D4" presStyleIdx="0" presStyleCnt="25"/>
      <dgm:spPr/>
      <dgm:t>
        <a:bodyPr/>
        <a:lstStyle/>
        <a:p>
          <a:endParaRPr lang="ru-RU"/>
        </a:p>
      </dgm:t>
    </dgm:pt>
    <dgm:pt modelId="{2E6D3520-05AC-4E9C-87FB-B7ABA2A5DE52}" type="pres">
      <dgm:prSet presAssocID="{A33504DB-FAED-4097-82BE-3482C074691B}" presName="Name21" presStyleCnt="0"/>
      <dgm:spPr/>
    </dgm:pt>
    <dgm:pt modelId="{7BD09A65-014E-4A7C-8B29-3FE3B47EE89F}" type="pres">
      <dgm:prSet presAssocID="{A33504DB-FAED-4097-82BE-3482C074691B}" presName="level2Shape" presStyleLbl="node4" presStyleIdx="0" presStyleCnt="25" custScaleX="303030" custLinFactX="-100000" custLinFactNeighborX="-126120" custLinFactNeighborY="-68313"/>
      <dgm:spPr/>
      <dgm:t>
        <a:bodyPr/>
        <a:lstStyle/>
        <a:p>
          <a:endParaRPr lang="ru-RU"/>
        </a:p>
      </dgm:t>
    </dgm:pt>
    <dgm:pt modelId="{E384815F-12A1-454A-967E-4C3D59B8E7EB}" type="pres">
      <dgm:prSet presAssocID="{A33504DB-FAED-4097-82BE-3482C074691B}" presName="hierChild3" presStyleCnt="0"/>
      <dgm:spPr/>
    </dgm:pt>
    <dgm:pt modelId="{44C15A8A-3C96-4A40-AA93-0F04F3A967D2}" type="pres">
      <dgm:prSet presAssocID="{F54B40A6-CFB3-491D-B023-E0B538F31BD6}" presName="Name19" presStyleLbl="parChTrans1D4" presStyleIdx="1" presStyleCnt="25"/>
      <dgm:spPr/>
      <dgm:t>
        <a:bodyPr/>
        <a:lstStyle/>
        <a:p>
          <a:endParaRPr lang="ru-RU"/>
        </a:p>
      </dgm:t>
    </dgm:pt>
    <dgm:pt modelId="{AC01779C-F181-4F22-86B2-DA1E757CAE16}" type="pres">
      <dgm:prSet presAssocID="{A80912C5-ED6D-44EA-B39E-218BAB1EDF28}" presName="Name21" presStyleCnt="0"/>
      <dgm:spPr/>
    </dgm:pt>
    <dgm:pt modelId="{FB2FE4E0-4DD5-462D-86B8-7B69B6A22430}" type="pres">
      <dgm:prSet presAssocID="{A80912C5-ED6D-44EA-B39E-218BAB1EDF28}" presName="level2Shape" presStyleLbl="node4" presStyleIdx="1" presStyleCnt="25" custScaleX="307014" custLinFactX="-100000" custLinFactNeighborX="-126120" custLinFactNeighborY="-68313"/>
      <dgm:spPr/>
      <dgm:t>
        <a:bodyPr/>
        <a:lstStyle/>
        <a:p>
          <a:endParaRPr lang="ru-RU"/>
        </a:p>
      </dgm:t>
    </dgm:pt>
    <dgm:pt modelId="{348FB0F6-05AD-4056-B342-FF0EAA2D786E}" type="pres">
      <dgm:prSet presAssocID="{A80912C5-ED6D-44EA-B39E-218BAB1EDF28}" presName="hierChild3" presStyleCnt="0"/>
      <dgm:spPr/>
    </dgm:pt>
    <dgm:pt modelId="{FE744A3F-B839-4BCE-9F03-9C5F2F74B9EF}" type="pres">
      <dgm:prSet presAssocID="{BF519331-DA00-4C8B-AD69-326CC4FF2FFD}" presName="Name19" presStyleLbl="parChTrans1D4" presStyleIdx="2" presStyleCnt="25"/>
      <dgm:spPr/>
      <dgm:t>
        <a:bodyPr/>
        <a:lstStyle/>
        <a:p>
          <a:endParaRPr lang="ru-RU"/>
        </a:p>
      </dgm:t>
    </dgm:pt>
    <dgm:pt modelId="{728C028F-D651-4E79-A1A8-F8CB86491675}" type="pres">
      <dgm:prSet presAssocID="{6665265B-EC81-4140-8624-7960464222F6}" presName="Name21" presStyleCnt="0"/>
      <dgm:spPr/>
    </dgm:pt>
    <dgm:pt modelId="{C76205F0-2D33-4654-AA36-F28383A624F8}" type="pres">
      <dgm:prSet presAssocID="{6665265B-EC81-4140-8624-7960464222F6}" presName="level2Shape" presStyleLbl="node4" presStyleIdx="2" presStyleCnt="25" custScaleX="310478" custLinFactX="-100000" custLinFactNeighborX="-126120" custLinFactNeighborY="-68313"/>
      <dgm:spPr/>
      <dgm:t>
        <a:bodyPr/>
        <a:lstStyle/>
        <a:p>
          <a:endParaRPr lang="ru-RU"/>
        </a:p>
      </dgm:t>
    </dgm:pt>
    <dgm:pt modelId="{2A733399-4089-429D-B248-153F19B3FD16}" type="pres">
      <dgm:prSet presAssocID="{6665265B-EC81-4140-8624-7960464222F6}" presName="hierChild3" presStyleCnt="0"/>
      <dgm:spPr/>
    </dgm:pt>
    <dgm:pt modelId="{20C98AEA-166A-4B11-99DF-BBEF531846ED}" type="pres">
      <dgm:prSet presAssocID="{E3825509-8D48-4CE8-93AE-8ABFBE698DF7}" presName="Name19" presStyleLbl="parChTrans1D4" presStyleIdx="3" presStyleCnt="25"/>
      <dgm:spPr/>
      <dgm:t>
        <a:bodyPr/>
        <a:lstStyle/>
        <a:p>
          <a:endParaRPr lang="ru-RU"/>
        </a:p>
      </dgm:t>
    </dgm:pt>
    <dgm:pt modelId="{AFEEBDE9-3BEB-4AB7-A92A-5622B803E901}" type="pres">
      <dgm:prSet presAssocID="{FA6466BF-E1B8-4FB5-958D-8F21E6249CF8}" presName="Name21" presStyleCnt="0"/>
      <dgm:spPr/>
    </dgm:pt>
    <dgm:pt modelId="{94803453-41A4-4275-8F9B-04A6B73E68E9}" type="pres">
      <dgm:prSet presAssocID="{FA6466BF-E1B8-4FB5-958D-8F21E6249CF8}" presName="level2Shape" presStyleLbl="node4" presStyleIdx="3" presStyleCnt="25" custScaleX="263796" custLinFactX="-100000" custLinFactNeighborX="-126120" custLinFactNeighborY="-67269"/>
      <dgm:spPr/>
      <dgm:t>
        <a:bodyPr/>
        <a:lstStyle/>
        <a:p>
          <a:endParaRPr lang="ru-RU"/>
        </a:p>
      </dgm:t>
    </dgm:pt>
    <dgm:pt modelId="{4C0C893B-7C45-4738-896D-DE82AD5DDD2E}" type="pres">
      <dgm:prSet presAssocID="{FA6466BF-E1B8-4FB5-958D-8F21E6249CF8}" presName="hierChild3" presStyleCnt="0"/>
      <dgm:spPr/>
    </dgm:pt>
    <dgm:pt modelId="{88616076-67EF-4B9E-BCC8-968A11DEF21E}" type="pres">
      <dgm:prSet presAssocID="{42642E06-BAE8-48B3-8E50-58B711A55F6A}" presName="Name19" presStyleLbl="parChTrans1D4" presStyleIdx="4" presStyleCnt="25"/>
      <dgm:spPr/>
      <dgm:t>
        <a:bodyPr/>
        <a:lstStyle/>
        <a:p>
          <a:endParaRPr lang="ru-RU"/>
        </a:p>
      </dgm:t>
    </dgm:pt>
    <dgm:pt modelId="{4AAB3A47-262D-4A0B-A670-1F82B80949D1}" type="pres">
      <dgm:prSet presAssocID="{0D1FCDE4-50D2-4886-8BF5-AB08B817053C}" presName="Name21" presStyleCnt="0"/>
      <dgm:spPr/>
    </dgm:pt>
    <dgm:pt modelId="{404B0333-5440-4534-8C04-C942077783A9}" type="pres">
      <dgm:prSet presAssocID="{0D1FCDE4-50D2-4886-8BF5-AB08B817053C}" presName="level2Shape" presStyleLbl="node4" presStyleIdx="4" presStyleCnt="25" custScaleX="240062" custLinFactNeighborX="32949" custLinFactNeighborY="573"/>
      <dgm:spPr/>
      <dgm:t>
        <a:bodyPr/>
        <a:lstStyle/>
        <a:p>
          <a:endParaRPr lang="ru-RU"/>
        </a:p>
      </dgm:t>
    </dgm:pt>
    <dgm:pt modelId="{E7B4B83D-FB0D-4062-9A4E-47C98585BAED}" type="pres">
      <dgm:prSet presAssocID="{0D1FCDE4-50D2-4886-8BF5-AB08B817053C}" presName="hierChild3" presStyleCnt="0"/>
      <dgm:spPr/>
    </dgm:pt>
    <dgm:pt modelId="{910FEABD-1FFF-47F0-B488-564CDDBB6196}" type="pres">
      <dgm:prSet presAssocID="{6D88F42B-B8CA-4691-9DDD-434E998DE1DB}" presName="Name19" presStyleLbl="parChTrans1D4" presStyleIdx="5" presStyleCnt="25"/>
      <dgm:spPr/>
      <dgm:t>
        <a:bodyPr/>
        <a:lstStyle/>
        <a:p>
          <a:endParaRPr lang="ru-RU"/>
        </a:p>
      </dgm:t>
    </dgm:pt>
    <dgm:pt modelId="{3B9B59BA-D1AD-42C9-BCD5-D1A91624E360}" type="pres">
      <dgm:prSet presAssocID="{ADD2F5C8-C26C-46D2-99B4-6238BAF093E1}" presName="Name21" presStyleCnt="0"/>
      <dgm:spPr/>
    </dgm:pt>
    <dgm:pt modelId="{D4ACC5C0-EC6F-4203-96E4-A6B6652F7D47}" type="pres">
      <dgm:prSet presAssocID="{ADD2F5C8-C26C-46D2-99B4-6238BAF093E1}" presName="level2Shape" presStyleLbl="node4" presStyleIdx="5" presStyleCnt="25" custScaleX="157524" custLinFactNeighborX="32949" custLinFactNeighborY="1003"/>
      <dgm:spPr/>
      <dgm:t>
        <a:bodyPr/>
        <a:lstStyle/>
        <a:p>
          <a:endParaRPr lang="ru-RU"/>
        </a:p>
      </dgm:t>
    </dgm:pt>
    <dgm:pt modelId="{E446307A-4132-4ACB-AAB7-C9F028A012CD}" type="pres">
      <dgm:prSet presAssocID="{ADD2F5C8-C26C-46D2-99B4-6238BAF093E1}" presName="hierChild3" presStyleCnt="0"/>
      <dgm:spPr/>
    </dgm:pt>
    <dgm:pt modelId="{014F4AAE-A229-4CC3-8EE0-21F844129D4F}" type="pres">
      <dgm:prSet presAssocID="{963020EE-B880-4F68-8962-CAD36D7E20C8}" presName="Name19" presStyleLbl="parChTrans1D4" presStyleIdx="6" presStyleCnt="25"/>
      <dgm:spPr/>
      <dgm:t>
        <a:bodyPr/>
        <a:lstStyle/>
        <a:p>
          <a:endParaRPr lang="ru-RU"/>
        </a:p>
      </dgm:t>
    </dgm:pt>
    <dgm:pt modelId="{5755CDB1-948A-41E7-9CF4-9F109F727F97}" type="pres">
      <dgm:prSet presAssocID="{8D1E917E-4C05-4427-9830-DBB84F5BC4F2}" presName="Name21" presStyleCnt="0"/>
      <dgm:spPr/>
    </dgm:pt>
    <dgm:pt modelId="{43F4C7F2-738F-450B-A057-E0FE30211A3D}" type="pres">
      <dgm:prSet presAssocID="{8D1E917E-4C05-4427-9830-DBB84F5BC4F2}" presName="level2Shape" presStyleLbl="node4" presStyleIdx="6" presStyleCnt="25" custScaleX="167061" custLinFactNeighborX="17795"/>
      <dgm:spPr/>
      <dgm:t>
        <a:bodyPr/>
        <a:lstStyle/>
        <a:p>
          <a:endParaRPr lang="ru-RU"/>
        </a:p>
      </dgm:t>
    </dgm:pt>
    <dgm:pt modelId="{A3EC6424-59A1-4F75-B166-0AD94B3AA920}" type="pres">
      <dgm:prSet presAssocID="{8D1E917E-4C05-4427-9830-DBB84F5BC4F2}" presName="hierChild3" presStyleCnt="0"/>
      <dgm:spPr/>
    </dgm:pt>
    <dgm:pt modelId="{179726AE-BC8E-4AAE-A471-EDEF714D763C}" type="pres">
      <dgm:prSet presAssocID="{98BD8328-6BC6-44BA-99FB-320F8B1242ED}" presName="Name19" presStyleLbl="parChTrans1D4" presStyleIdx="7" presStyleCnt="25"/>
      <dgm:spPr/>
      <dgm:t>
        <a:bodyPr/>
        <a:lstStyle/>
        <a:p>
          <a:endParaRPr lang="ru-RU"/>
        </a:p>
      </dgm:t>
    </dgm:pt>
    <dgm:pt modelId="{7CAEA7A5-C27A-4A47-91BF-625F3FDF05F4}" type="pres">
      <dgm:prSet presAssocID="{826EC690-2322-44DE-B7C2-D2058583E89A}" presName="Name21" presStyleCnt="0"/>
      <dgm:spPr/>
    </dgm:pt>
    <dgm:pt modelId="{71389B98-92C3-45A0-8C5E-5FE1E6F38E43}" type="pres">
      <dgm:prSet presAssocID="{826EC690-2322-44DE-B7C2-D2058583E89A}" presName="level2Shape" presStyleLbl="node4" presStyleIdx="7" presStyleCnt="25" custScaleX="167227" custLinFactNeighborX="17795"/>
      <dgm:spPr/>
      <dgm:t>
        <a:bodyPr/>
        <a:lstStyle/>
        <a:p>
          <a:endParaRPr lang="ru-RU"/>
        </a:p>
      </dgm:t>
    </dgm:pt>
    <dgm:pt modelId="{A703708E-0863-4FA5-A613-3B9023D33611}" type="pres">
      <dgm:prSet presAssocID="{826EC690-2322-44DE-B7C2-D2058583E89A}" presName="hierChild3" presStyleCnt="0"/>
      <dgm:spPr/>
    </dgm:pt>
    <dgm:pt modelId="{35C8A897-E429-4F0E-ADDA-6987B42559B3}" type="pres">
      <dgm:prSet presAssocID="{56CB7002-27A7-4D8D-99D7-16AE53D34CFD}" presName="Name19" presStyleLbl="parChTrans1D4" presStyleIdx="8" presStyleCnt="25"/>
      <dgm:spPr/>
      <dgm:t>
        <a:bodyPr/>
        <a:lstStyle/>
        <a:p>
          <a:endParaRPr lang="ru-RU"/>
        </a:p>
      </dgm:t>
    </dgm:pt>
    <dgm:pt modelId="{EEE6C6FA-D7C6-424A-BD84-1B926A90C7DB}" type="pres">
      <dgm:prSet presAssocID="{AF30CECE-C75E-454F-8F42-AE8DF33D90AC}" presName="Name21" presStyleCnt="0"/>
      <dgm:spPr/>
    </dgm:pt>
    <dgm:pt modelId="{36AFAB52-AB6C-4434-B9AE-953ABC3B5C1F}" type="pres">
      <dgm:prSet presAssocID="{AF30CECE-C75E-454F-8F42-AE8DF33D90AC}" presName="level2Shape" presStyleLbl="node4" presStyleIdx="8" presStyleCnt="25" custScaleX="193497" custLinFactNeighborX="17795" custLinFactNeighborY="599"/>
      <dgm:spPr/>
      <dgm:t>
        <a:bodyPr/>
        <a:lstStyle/>
        <a:p>
          <a:endParaRPr lang="ru-RU"/>
        </a:p>
      </dgm:t>
    </dgm:pt>
    <dgm:pt modelId="{88AD0C63-B37D-4255-9B3E-4928CE8FC91A}" type="pres">
      <dgm:prSet presAssocID="{AF30CECE-C75E-454F-8F42-AE8DF33D90AC}" presName="hierChild3" presStyleCnt="0"/>
      <dgm:spPr/>
    </dgm:pt>
    <dgm:pt modelId="{3648915E-0054-4D1F-A894-6F2C7A71EF20}" type="pres">
      <dgm:prSet presAssocID="{8C54FB56-C0F3-43F7-A5DB-12B9D3031EAF}" presName="Name19" presStyleLbl="parChTrans1D4" presStyleIdx="9" presStyleCnt="25"/>
      <dgm:spPr/>
      <dgm:t>
        <a:bodyPr/>
        <a:lstStyle/>
        <a:p>
          <a:endParaRPr lang="ru-RU"/>
        </a:p>
      </dgm:t>
    </dgm:pt>
    <dgm:pt modelId="{4C05246D-771B-49A7-837B-D84B391B007A}" type="pres">
      <dgm:prSet presAssocID="{A6AB2F1C-F541-4596-9F64-775570F82095}" presName="Name21" presStyleCnt="0"/>
      <dgm:spPr/>
    </dgm:pt>
    <dgm:pt modelId="{E2117D53-FE92-404E-966F-05EB05D1F4D5}" type="pres">
      <dgm:prSet presAssocID="{A6AB2F1C-F541-4596-9F64-775570F82095}" presName="level2Shape" presStyleLbl="node4" presStyleIdx="9" presStyleCnt="25" custScaleX="184452" custLinFactNeighborX="-26995" custLinFactNeighborY="-2168"/>
      <dgm:spPr/>
      <dgm:t>
        <a:bodyPr/>
        <a:lstStyle/>
        <a:p>
          <a:endParaRPr lang="ru-RU"/>
        </a:p>
      </dgm:t>
    </dgm:pt>
    <dgm:pt modelId="{D736113E-D8F3-4D31-A3D4-08D0B71771D3}" type="pres">
      <dgm:prSet presAssocID="{A6AB2F1C-F541-4596-9F64-775570F82095}" presName="hierChild3" presStyleCnt="0"/>
      <dgm:spPr/>
    </dgm:pt>
    <dgm:pt modelId="{0FF48782-C7C5-431C-92FB-B00E06ACB004}" type="pres">
      <dgm:prSet presAssocID="{2530FBEE-410E-4892-A0D9-0F1B37A484BF}" presName="Name19" presStyleLbl="parChTrans1D4" presStyleIdx="10" presStyleCnt="25"/>
      <dgm:spPr/>
      <dgm:t>
        <a:bodyPr/>
        <a:lstStyle/>
        <a:p>
          <a:endParaRPr lang="ru-RU"/>
        </a:p>
      </dgm:t>
    </dgm:pt>
    <dgm:pt modelId="{2446B7B2-BA13-43EF-BDBB-9F13F8145DA6}" type="pres">
      <dgm:prSet presAssocID="{1B4399D2-6ABA-4241-A4C2-41E1B5E20494}" presName="Name21" presStyleCnt="0"/>
      <dgm:spPr/>
    </dgm:pt>
    <dgm:pt modelId="{AEEED54C-D7E8-4C28-8291-A00E2A3CFFF1}" type="pres">
      <dgm:prSet presAssocID="{1B4399D2-6ABA-4241-A4C2-41E1B5E20494}" presName="level2Shape" presStyleLbl="node4" presStyleIdx="10" presStyleCnt="25" custScaleX="199550" custLinFactNeighborX="-14137" custLinFactNeighborY="-2168"/>
      <dgm:spPr/>
      <dgm:t>
        <a:bodyPr/>
        <a:lstStyle/>
        <a:p>
          <a:endParaRPr lang="ru-RU"/>
        </a:p>
      </dgm:t>
    </dgm:pt>
    <dgm:pt modelId="{4FA7F4E8-2530-4A76-90FE-362980FFF03F}" type="pres">
      <dgm:prSet presAssocID="{1B4399D2-6ABA-4241-A4C2-41E1B5E20494}" presName="hierChild3" presStyleCnt="0"/>
      <dgm:spPr/>
    </dgm:pt>
    <dgm:pt modelId="{5463FCDF-E63A-4EAA-9088-F821C0130D1D}" type="pres">
      <dgm:prSet presAssocID="{5E95E5BC-3B4C-4679-A554-B39D85C9E03C}" presName="Name19" presStyleLbl="parChTrans1D4" presStyleIdx="11" presStyleCnt="25"/>
      <dgm:spPr/>
      <dgm:t>
        <a:bodyPr/>
        <a:lstStyle/>
        <a:p>
          <a:endParaRPr lang="ru-RU"/>
        </a:p>
      </dgm:t>
    </dgm:pt>
    <dgm:pt modelId="{F956F220-512D-427F-973D-0118C1505304}" type="pres">
      <dgm:prSet presAssocID="{A724832A-308E-426B-9B0F-45EE5532A95A}" presName="Name21" presStyleCnt="0"/>
      <dgm:spPr/>
    </dgm:pt>
    <dgm:pt modelId="{5800DDB0-0B2E-4327-9B43-CD30EE01D29B}" type="pres">
      <dgm:prSet presAssocID="{A724832A-308E-426B-9B0F-45EE5532A95A}" presName="level2Shape" presStyleLbl="node4" presStyleIdx="11" presStyleCnt="25" custScaleX="249421" custLinFactNeighborX="-18913"/>
      <dgm:spPr/>
      <dgm:t>
        <a:bodyPr/>
        <a:lstStyle/>
        <a:p>
          <a:endParaRPr lang="ru-RU"/>
        </a:p>
      </dgm:t>
    </dgm:pt>
    <dgm:pt modelId="{5AC54CBC-F182-4118-AA2F-3F1EA0010B15}" type="pres">
      <dgm:prSet presAssocID="{A724832A-308E-426B-9B0F-45EE5532A95A}" presName="hierChild3" presStyleCnt="0"/>
      <dgm:spPr/>
    </dgm:pt>
    <dgm:pt modelId="{4BB1C617-B630-4D49-8242-ED83939C7735}" type="pres">
      <dgm:prSet presAssocID="{4127AC36-4690-4E99-8CE6-992AD83F2897}" presName="Name19" presStyleLbl="parChTrans1D4" presStyleIdx="12" presStyleCnt="25"/>
      <dgm:spPr/>
      <dgm:t>
        <a:bodyPr/>
        <a:lstStyle/>
        <a:p>
          <a:endParaRPr lang="ru-RU"/>
        </a:p>
      </dgm:t>
    </dgm:pt>
    <dgm:pt modelId="{17B6DA03-C255-4313-95E0-EB6795295EC5}" type="pres">
      <dgm:prSet presAssocID="{E2A9527F-711B-4361-984E-742533BD2BEE}" presName="Name21" presStyleCnt="0"/>
      <dgm:spPr/>
    </dgm:pt>
    <dgm:pt modelId="{CB2119F3-BCB8-422D-9528-9FAF1E2E7C37}" type="pres">
      <dgm:prSet presAssocID="{E2A9527F-711B-4361-984E-742533BD2BEE}" presName="level2Shape" presStyleLbl="node4" presStyleIdx="12" presStyleCnt="25" custScaleX="166772" custLinFactNeighborX="-3759" custLinFactNeighborY="2557"/>
      <dgm:spPr/>
      <dgm:t>
        <a:bodyPr/>
        <a:lstStyle/>
        <a:p>
          <a:endParaRPr lang="ru-RU"/>
        </a:p>
      </dgm:t>
    </dgm:pt>
    <dgm:pt modelId="{DFDCA9B2-A4B4-45C1-8995-D20EAE87333F}" type="pres">
      <dgm:prSet presAssocID="{E2A9527F-711B-4361-984E-742533BD2BEE}" presName="hierChild3" presStyleCnt="0"/>
      <dgm:spPr/>
    </dgm:pt>
    <dgm:pt modelId="{512B44A6-F549-4486-AB02-BA792AE7E3F2}" type="pres">
      <dgm:prSet presAssocID="{C37D37D7-A3D4-499F-89FD-A8E3E1A6594E}" presName="Name19" presStyleLbl="parChTrans1D4" presStyleIdx="13" presStyleCnt="25"/>
      <dgm:spPr/>
      <dgm:t>
        <a:bodyPr/>
        <a:lstStyle/>
        <a:p>
          <a:endParaRPr lang="ru-RU"/>
        </a:p>
      </dgm:t>
    </dgm:pt>
    <dgm:pt modelId="{03E12C59-6B4D-4BA3-A95C-97C8F4AC2292}" type="pres">
      <dgm:prSet presAssocID="{33CF24E6-3E5A-43AE-9C7A-5A253CA5CFBE}" presName="Name21" presStyleCnt="0"/>
      <dgm:spPr/>
    </dgm:pt>
    <dgm:pt modelId="{7B0787E7-E504-4037-8EFE-70EFF7BB70D9}" type="pres">
      <dgm:prSet presAssocID="{33CF24E6-3E5A-43AE-9C7A-5A253CA5CFBE}" presName="level2Shape" presStyleLbl="node4" presStyleIdx="13" presStyleCnt="25" custScaleX="165879" custLinFactNeighborX="-30308"/>
      <dgm:spPr/>
      <dgm:t>
        <a:bodyPr/>
        <a:lstStyle/>
        <a:p>
          <a:endParaRPr lang="ru-RU"/>
        </a:p>
      </dgm:t>
    </dgm:pt>
    <dgm:pt modelId="{33E06DD6-A37F-4322-A42C-26DD6F8A4F34}" type="pres">
      <dgm:prSet presAssocID="{33CF24E6-3E5A-43AE-9C7A-5A253CA5CFBE}" presName="hierChild3" presStyleCnt="0"/>
      <dgm:spPr/>
    </dgm:pt>
    <dgm:pt modelId="{96490B66-8217-46E5-A2E4-85E88D69F6AD}" type="pres">
      <dgm:prSet presAssocID="{19CC5A27-2E57-4747-8208-70A1EA957BF0}" presName="Name19" presStyleLbl="parChTrans1D4" presStyleIdx="14" presStyleCnt="25"/>
      <dgm:spPr/>
      <dgm:t>
        <a:bodyPr/>
        <a:lstStyle/>
        <a:p>
          <a:endParaRPr lang="ru-RU"/>
        </a:p>
      </dgm:t>
    </dgm:pt>
    <dgm:pt modelId="{BDE1F9DF-19DB-4E4A-BD42-BB2471E586C1}" type="pres">
      <dgm:prSet presAssocID="{5EBD8E43-60E1-4B38-BAF9-47AFCE713575}" presName="Name21" presStyleCnt="0"/>
      <dgm:spPr/>
    </dgm:pt>
    <dgm:pt modelId="{A5D765C6-6047-425E-83D3-ABF3AA2124C9}" type="pres">
      <dgm:prSet presAssocID="{5EBD8E43-60E1-4B38-BAF9-47AFCE713575}" presName="level2Shape" presStyleLbl="node4" presStyleIdx="14" presStyleCnt="25" custScaleX="149374" custLinFactNeighborX="-30308"/>
      <dgm:spPr/>
      <dgm:t>
        <a:bodyPr/>
        <a:lstStyle/>
        <a:p>
          <a:endParaRPr lang="ru-RU"/>
        </a:p>
      </dgm:t>
    </dgm:pt>
    <dgm:pt modelId="{F1208900-A3B2-49A2-A604-F496104D13C8}" type="pres">
      <dgm:prSet presAssocID="{5EBD8E43-60E1-4B38-BAF9-47AFCE713575}" presName="hierChild3" presStyleCnt="0"/>
      <dgm:spPr/>
    </dgm:pt>
    <dgm:pt modelId="{CDA47349-57FA-470C-896D-ACBBF4426330}" type="pres">
      <dgm:prSet presAssocID="{2263FCB9-85F4-4844-A34D-D68E628ED898}" presName="Name19" presStyleLbl="parChTrans1D4" presStyleIdx="15" presStyleCnt="25"/>
      <dgm:spPr/>
      <dgm:t>
        <a:bodyPr/>
        <a:lstStyle/>
        <a:p>
          <a:endParaRPr lang="ru-RU"/>
        </a:p>
      </dgm:t>
    </dgm:pt>
    <dgm:pt modelId="{D7B1B0DC-9F6E-4B02-AEC3-7FF7425FC5A1}" type="pres">
      <dgm:prSet presAssocID="{0E50535B-36B1-4480-95AC-4FFFE6E5A166}" presName="Name21" presStyleCnt="0"/>
      <dgm:spPr/>
    </dgm:pt>
    <dgm:pt modelId="{4D1D21E8-7565-4C20-BFC0-BC2EF9E42934}" type="pres">
      <dgm:prSet presAssocID="{0E50535B-36B1-4480-95AC-4FFFE6E5A166}" presName="level2Shape" presStyleLbl="node4" presStyleIdx="15" presStyleCnt="25" custScaleX="189310" custLinFactNeighborX="-44536" custLinFactNeighborY="1446"/>
      <dgm:spPr/>
      <dgm:t>
        <a:bodyPr/>
        <a:lstStyle/>
        <a:p>
          <a:endParaRPr lang="ru-RU"/>
        </a:p>
      </dgm:t>
    </dgm:pt>
    <dgm:pt modelId="{DD4A689B-A4FF-443C-A7EC-308CA8D46944}" type="pres">
      <dgm:prSet presAssocID="{0E50535B-36B1-4480-95AC-4FFFE6E5A166}" presName="hierChild3" presStyleCnt="0"/>
      <dgm:spPr/>
    </dgm:pt>
    <dgm:pt modelId="{EF0D9E95-5B48-4DA7-8674-8D691FD1A074}" type="pres">
      <dgm:prSet presAssocID="{802648D1-35D1-47C7-857F-8A7940A47F35}" presName="Name19" presStyleLbl="parChTrans1D4" presStyleIdx="16" presStyleCnt="25"/>
      <dgm:spPr/>
      <dgm:t>
        <a:bodyPr/>
        <a:lstStyle/>
        <a:p>
          <a:endParaRPr lang="ru-RU"/>
        </a:p>
      </dgm:t>
    </dgm:pt>
    <dgm:pt modelId="{C14387D6-CE5F-4FD6-8D9D-BF586A28795A}" type="pres">
      <dgm:prSet presAssocID="{77C66C51-D405-4BF9-A2E3-EB57F5C7D395}" presName="Name21" presStyleCnt="0"/>
      <dgm:spPr/>
    </dgm:pt>
    <dgm:pt modelId="{D5266142-1104-4308-AACA-288E21832145}" type="pres">
      <dgm:prSet presAssocID="{77C66C51-D405-4BF9-A2E3-EB57F5C7D395}" presName="level2Shape" presStyleLbl="node4" presStyleIdx="16" presStyleCnt="25" custScaleX="190020" custLinFactNeighborX="-30273"/>
      <dgm:spPr/>
      <dgm:t>
        <a:bodyPr/>
        <a:lstStyle/>
        <a:p>
          <a:endParaRPr lang="ru-RU"/>
        </a:p>
      </dgm:t>
    </dgm:pt>
    <dgm:pt modelId="{257A61DC-4A66-42CA-A30E-748F4BCB620B}" type="pres">
      <dgm:prSet presAssocID="{77C66C51-D405-4BF9-A2E3-EB57F5C7D395}" presName="hierChild3" presStyleCnt="0"/>
      <dgm:spPr/>
    </dgm:pt>
    <dgm:pt modelId="{974A5308-6898-46B0-9D50-485CB1E6726C}" type="pres">
      <dgm:prSet presAssocID="{680F4B80-C669-4C69-AABE-62907C763CC5}" presName="Name19" presStyleLbl="parChTrans1D4" presStyleIdx="17" presStyleCnt="25"/>
      <dgm:spPr/>
      <dgm:t>
        <a:bodyPr/>
        <a:lstStyle/>
        <a:p>
          <a:endParaRPr lang="ru-RU"/>
        </a:p>
      </dgm:t>
    </dgm:pt>
    <dgm:pt modelId="{7CB9528F-D0B5-4089-922F-559FF85BEA8B}" type="pres">
      <dgm:prSet presAssocID="{23039D9E-D70B-42E0-9A89-7D4CBAE9048B}" presName="Name21" presStyleCnt="0"/>
      <dgm:spPr/>
    </dgm:pt>
    <dgm:pt modelId="{95763927-8D05-44A3-804A-F0A60917A64F}" type="pres">
      <dgm:prSet presAssocID="{23039D9E-D70B-42E0-9A89-7D4CBAE9048B}" presName="level2Shape" presStyleLbl="node4" presStyleIdx="17" presStyleCnt="25" custScaleX="160793" custLinFactNeighborX="-18878"/>
      <dgm:spPr/>
      <dgm:t>
        <a:bodyPr/>
        <a:lstStyle/>
        <a:p>
          <a:endParaRPr lang="ru-RU"/>
        </a:p>
      </dgm:t>
    </dgm:pt>
    <dgm:pt modelId="{2AE5EA9B-BCD1-434B-A10D-87006CFB1C40}" type="pres">
      <dgm:prSet presAssocID="{23039D9E-D70B-42E0-9A89-7D4CBAE9048B}" presName="hierChild3" presStyleCnt="0"/>
      <dgm:spPr/>
    </dgm:pt>
    <dgm:pt modelId="{54A3BBC7-73DA-4C01-95C3-667A4BB01FA3}" type="pres">
      <dgm:prSet presAssocID="{3D57400A-A727-49D6-A7E9-C9D6345AE9C0}" presName="Name19" presStyleLbl="parChTrans1D4" presStyleIdx="18" presStyleCnt="25"/>
      <dgm:spPr/>
      <dgm:t>
        <a:bodyPr/>
        <a:lstStyle/>
        <a:p>
          <a:endParaRPr lang="ru-RU"/>
        </a:p>
      </dgm:t>
    </dgm:pt>
    <dgm:pt modelId="{2686A6BD-E68B-4796-A68A-2762AC6F0265}" type="pres">
      <dgm:prSet presAssocID="{F4250523-F459-4350-BF84-7AE8421C7075}" presName="Name21" presStyleCnt="0"/>
      <dgm:spPr/>
    </dgm:pt>
    <dgm:pt modelId="{909E4EF4-4D30-4992-9A34-544AC551DB4B}" type="pres">
      <dgm:prSet presAssocID="{F4250523-F459-4350-BF84-7AE8421C7075}" presName="level2Shape" presStyleLbl="node4" presStyleIdx="18" presStyleCnt="25" custScaleX="193990" custLinFactNeighborX="-18913"/>
      <dgm:spPr/>
      <dgm:t>
        <a:bodyPr/>
        <a:lstStyle/>
        <a:p>
          <a:endParaRPr lang="ru-RU"/>
        </a:p>
      </dgm:t>
    </dgm:pt>
    <dgm:pt modelId="{7D64D481-3303-4F51-8F4E-F146DA991270}" type="pres">
      <dgm:prSet presAssocID="{F4250523-F459-4350-BF84-7AE8421C7075}" presName="hierChild3" presStyleCnt="0"/>
      <dgm:spPr/>
    </dgm:pt>
    <dgm:pt modelId="{6E5A9FEE-C7FE-4271-B5DC-879CB01C9312}" type="pres">
      <dgm:prSet presAssocID="{FC08240F-D857-4893-9735-A95FFABC27B2}" presName="Name19" presStyleLbl="parChTrans1D4" presStyleIdx="19" presStyleCnt="25"/>
      <dgm:spPr/>
      <dgm:t>
        <a:bodyPr/>
        <a:lstStyle/>
        <a:p>
          <a:endParaRPr lang="ru-RU"/>
        </a:p>
      </dgm:t>
    </dgm:pt>
    <dgm:pt modelId="{941901A8-AD7C-43FE-BE45-FC0A87D047BC}" type="pres">
      <dgm:prSet presAssocID="{DE0DC62C-C4E0-4CE8-8140-18E05CEC6CF3}" presName="Name21" presStyleCnt="0"/>
      <dgm:spPr/>
    </dgm:pt>
    <dgm:pt modelId="{6EE3D880-7047-4B81-BAF5-D3BE44A4D63A}" type="pres">
      <dgm:prSet presAssocID="{DE0DC62C-C4E0-4CE8-8140-18E05CEC6CF3}" presName="level2Shape" presStyleLbl="node4" presStyleIdx="19" presStyleCnt="25" custLinFactNeighborX="-18878"/>
      <dgm:spPr/>
      <dgm:t>
        <a:bodyPr/>
        <a:lstStyle/>
        <a:p>
          <a:endParaRPr lang="ru-RU"/>
        </a:p>
      </dgm:t>
    </dgm:pt>
    <dgm:pt modelId="{AB9664FB-E55F-4426-9B9E-DA54B4AAEA3D}" type="pres">
      <dgm:prSet presAssocID="{DE0DC62C-C4E0-4CE8-8140-18E05CEC6CF3}" presName="hierChild3" presStyleCnt="0"/>
      <dgm:spPr/>
    </dgm:pt>
    <dgm:pt modelId="{A9E04616-7ED4-415B-914F-2B98BF94EDEB}" type="pres">
      <dgm:prSet presAssocID="{88106253-57D2-4BF3-9663-0AD1EF224192}" presName="Name19" presStyleLbl="parChTrans1D4" presStyleIdx="20" presStyleCnt="25"/>
      <dgm:spPr/>
      <dgm:t>
        <a:bodyPr/>
        <a:lstStyle/>
        <a:p>
          <a:endParaRPr lang="ru-RU"/>
        </a:p>
      </dgm:t>
    </dgm:pt>
    <dgm:pt modelId="{5C624711-7431-4EA0-AD9F-552F41DC9E4F}" type="pres">
      <dgm:prSet presAssocID="{E70BBF48-D5F0-408D-9306-CAFA41B6F3D1}" presName="Name21" presStyleCnt="0"/>
      <dgm:spPr/>
    </dgm:pt>
    <dgm:pt modelId="{693FBE3E-0F11-4C21-9A4C-FF7896E23979}" type="pres">
      <dgm:prSet presAssocID="{E70BBF48-D5F0-408D-9306-CAFA41B6F3D1}" presName="level2Shape" presStyleLbl="node4" presStyleIdx="20" presStyleCnt="25" custScaleX="222760" custLinFactNeighborX="-18913"/>
      <dgm:spPr/>
      <dgm:t>
        <a:bodyPr/>
        <a:lstStyle/>
        <a:p>
          <a:endParaRPr lang="ru-RU"/>
        </a:p>
      </dgm:t>
    </dgm:pt>
    <dgm:pt modelId="{878DFF43-1817-4129-A6C1-14604E4167B4}" type="pres">
      <dgm:prSet presAssocID="{E70BBF48-D5F0-408D-9306-CAFA41B6F3D1}" presName="hierChild3" presStyleCnt="0"/>
      <dgm:spPr/>
    </dgm:pt>
    <dgm:pt modelId="{EA786B19-911C-43C4-9077-CD0D1249EC0E}" type="pres">
      <dgm:prSet presAssocID="{1CCBEC55-F781-4D32-8C4A-EC89A4AF37C5}" presName="Name19" presStyleLbl="parChTrans1D4" presStyleIdx="21" presStyleCnt="25"/>
      <dgm:spPr/>
      <dgm:t>
        <a:bodyPr/>
        <a:lstStyle/>
        <a:p>
          <a:endParaRPr lang="ru-RU"/>
        </a:p>
      </dgm:t>
    </dgm:pt>
    <dgm:pt modelId="{0649D1B4-CD4A-493D-97EF-C61124A528DF}" type="pres">
      <dgm:prSet presAssocID="{1CE4AD51-8C3D-442F-A095-7B8CC45E85C6}" presName="Name21" presStyleCnt="0"/>
      <dgm:spPr/>
    </dgm:pt>
    <dgm:pt modelId="{5D378615-1FB9-4735-9436-B4195B634CE0}" type="pres">
      <dgm:prSet presAssocID="{1CE4AD51-8C3D-442F-A095-7B8CC45E85C6}" presName="level2Shape" presStyleLbl="node4" presStyleIdx="21" presStyleCnt="25" custScaleX="325509" custLinFactNeighborX="-29832"/>
      <dgm:spPr/>
      <dgm:t>
        <a:bodyPr/>
        <a:lstStyle/>
        <a:p>
          <a:endParaRPr lang="ru-RU"/>
        </a:p>
      </dgm:t>
    </dgm:pt>
    <dgm:pt modelId="{FC5E7FA2-178E-43DC-A9AD-7300723D58B5}" type="pres">
      <dgm:prSet presAssocID="{1CE4AD51-8C3D-442F-A095-7B8CC45E85C6}" presName="hierChild3" presStyleCnt="0"/>
      <dgm:spPr/>
    </dgm:pt>
    <dgm:pt modelId="{68BB7063-F6C0-42DA-B7A6-4597467C7700}" type="pres">
      <dgm:prSet presAssocID="{83EBC4F8-70F9-43DE-93B5-25D1F7CC4A1D}" presName="Name19" presStyleLbl="parChTrans1D4" presStyleIdx="22" presStyleCnt="25"/>
      <dgm:spPr/>
      <dgm:t>
        <a:bodyPr/>
        <a:lstStyle/>
        <a:p>
          <a:endParaRPr lang="ru-RU"/>
        </a:p>
      </dgm:t>
    </dgm:pt>
    <dgm:pt modelId="{3D8FAE7D-6349-4C14-908D-F6FC1BAF4011}" type="pres">
      <dgm:prSet presAssocID="{5C2CA2B5-1235-41AB-B013-88520F3BF1CD}" presName="Name21" presStyleCnt="0"/>
      <dgm:spPr/>
    </dgm:pt>
    <dgm:pt modelId="{09969509-6373-4124-B38F-576EF9B80505}" type="pres">
      <dgm:prSet presAssocID="{5C2CA2B5-1235-41AB-B013-88520F3BF1CD}" presName="level2Shape" presStyleLbl="node4" presStyleIdx="22" presStyleCnt="25" custScaleX="167691" custLinFactNeighborX="-30185" custLinFactNeighborY="1446"/>
      <dgm:spPr/>
      <dgm:t>
        <a:bodyPr/>
        <a:lstStyle/>
        <a:p>
          <a:endParaRPr lang="ru-RU"/>
        </a:p>
      </dgm:t>
    </dgm:pt>
    <dgm:pt modelId="{BA184CF9-7508-474D-91B4-A6B3F613C9F2}" type="pres">
      <dgm:prSet presAssocID="{5C2CA2B5-1235-41AB-B013-88520F3BF1CD}" presName="hierChild3" presStyleCnt="0"/>
      <dgm:spPr/>
    </dgm:pt>
    <dgm:pt modelId="{10636071-089B-4F20-AF11-58A0C34FE70D}" type="pres">
      <dgm:prSet presAssocID="{1F33DAB2-22C8-4B04-89A4-B39B5D8AC346}" presName="Name19" presStyleLbl="parChTrans1D4" presStyleIdx="23" presStyleCnt="25"/>
      <dgm:spPr/>
      <dgm:t>
        <a:bodyPr/>
        <a:lstStyle/>
        <a:p>
          <a:endParaRPr lang="ru-RU"/>
        </a:p>
      </dgm:t>
    </dgm:pt>
    <dgm:pt modelId="{314CB5C8-632F-43F1-8F93-928EAC8117AC}" type="pres">
      <dgm:prSet presAssocID="{27459942-DF09-4076-B89B-1AC11B2E70E5}" presName="Name21" presStyleCnt="0"/>
      <dgm:spPr/>
    </dgm:pt>
    <dgm:pt modelId="{A89A30A8-2360-4834-A520-6F1DDCAC6DFB}" type="pres">
      <dgm:prSet presAssocID="{27459942-DF09-4076-B89B-1AC11B2E70E5}" presName="level2Shape" presStyleLbl="node4" presStyleIdx="23" presStyleCnt="25" custScaleX="304397" custLinFactX="-100000" custLinFactNeighborX="-126120" custLinFactNeighborY="-69116"/>
      <dgm:spPr/>
      <dgm:t>
        <a:bodyPr/>
        <a:lstStyle/>
        <a:p>
          <a:endParaRPr lang="ru-RU"/>
        </a:p>
      </dgm:t>
    </dgm:pt>
    <dgm:pt modelId="{31298D29-5045-4A65-8B28-5A1FCF3FCC74}" type="pres">
      <dgm:prSet presAssocID="{27459942-DF09-4076-B89B-1AC11B2E70E5}" presName="hierChild3" presStyleCnt="0"/>
      <dgm:spPr/>
    </dgm:pt>
    <dgm:pt modelId="{1CA80B4F-C030-417E-96E6-A73F55208107}" type="pres">
      <dgm:prSet presAssocID="{D685906F-4AB1-4F98-B458-31F378CE6318}" presName="Name19" presStyleLbl="parChTrans1D4" presStyleIdx="24" presStyleCnt="25"/>
      <dgm:spPr/>
      <dgm:t>
        <a:bodyPr/>
        <a:lstStyle/>
        <a:p>
          <a:endParaRPr lang="ru-RU"/>
        </a:p>
      </dgm:t>
    </dgm:pt>
    <dgm:pt modelId="{3C7C7DDF-428E-458E-80E8-0BD48D190217}" type="pres">
      <dgm:prSet presAssocID="{42A7C198-D6BB-4DC5-80EE-E0EE01931544}" presName="Name21" presStyleCnt="0"/>
      <dgm:spPr/>
    </dgm:pt>
    <dgm:pt modelId="{BF07299E-59A8-42FF-8888-6789762AC604}" type="pres">
      <dgm:prSet presAssocID="{42A7C198-D6BB-4DC5-80EE-E0EE01931544}" presName="level2Shape" presStyleLbl="node4" presStyleIdx="24" presStyleCnt="25" custScaleX="372031" custLinFactX="-100000" custLinFactNeighborX="-126120" custLinFactNeighborY="-69116"/>
      <dgm:spPr/>
      <dgm:t>
        <a:bodyPr/>
        <a:lstStyle/>
        <a:p>
          <a:endParaRPr lang="ru-RU"/>
        </a:p>
      </dgm:t>
    </dgm:pt>
    <dgm:pt modelId="{F458D721-C842-4266-8630-1156859EC438}" type="pres">
      <dgm:prSet presAssocID="{42A7C198-D6BB-4DC5-80EE-E0EE01931544}" presName="hierChild3" presStyleCnt="0"/>
      <dgm:spPr/>
    </dgm:pt>
    <dgm:pt modelId="{FB5F2625-5895-4171-A96B-F325515AAF48}" type="pres">
      <dgm:prSet presAssocID="{26BDAFCB-6260-4FCE-8EE1-38AB2E6A5908}" presName="bgShapesFlow" presStyleCnt="0"/>
      <dgm:spPr/>
    </dgm:pt>
  </dgm:ptLst>
  <dgm:cxnLst>
    <dgm:cxn modelId="{44C65B38-F09E-4A3D-B0E2-5E00FD6A6A31}" srcId="{F4250523-F459-4350-BF84-7AE8421C7075}" destId="{E70BBF48-D5F0-408D-9306-CAFA41B6F3D1}" srcOrd="1" destOrd="0" parTransId="{88106253-57D2-4BF3-9663-0AD1EF224192}" sibTransId="{3E1F4D6B-2568-459E-9638-B5813D74166F}"/>
    <dgm:cxn modelId="{2BD3F84D-2675-4CED-92C3-578BDB8EA2A8}" type="presOf" srcId="{BB6730E2-9B7C-4B9C-9DAB-13FACDB76B45}" destId="{2D50CB92-FDC5-48A7-AF93-1D9ECD126331}" srcOrd="0" destOrd="0" presId="urn:microsoft.com/office/officeart/2005/8/layout/hierarchy6"/>
    <dgm:cxn modelId="{F5B29C50-455D-4775-ADD4-B60D7F9623BC}" type="presOf" srcId="{1CE4AD51-8C3D-442F-A095-7B8CC45E85C6}" destId="{5D378615-1FB9-4735-9436-B4195B634CE0}" srcOrd="0" destOrd="0" presId="urn:microsoft.com/office/officeart/2005/8/layout/hierarchy6"/>
    <dgm:cxn modelId="{0B11A6B0-D66E-4E40-9595-99BC1991FE7A}" srcId="{A724832A-308E-426B-9B0F-45EE5532A95A}" destId="{F4250523-F459-4350-BF84-7AE8421C7075}" srcOrd="2" destOrd="0" parTransId="{3D57400A-A727-49D6-A7E9-C9D6345AE9C0}" sibTransId="{7DEE6067-9BAA-4D15-BA52-2D62B995DFD0}"/>
    <dgm:cxn modelId="{311D3CF8-263D-41E1-9A96-E5C01F6CF341}" type="presOf" srcId="{5EBD8E43-60E1-4B38-BAF9-47AFCE713575}" destId="{A5D765C6-6047-425E-83D3-ABF3AA2124C9}" srcOrd="0" destOrd="0" presId="urn:microsoft.com/office/officeart/2005/8/layout/hierarchy6"/>
    <dgm:cxn modelId="{23718DEC-B630-4651-BD02-5BDA8A607B5C}" type="presOf" srcId="{8C54FB56-C0F3-43F7-A5DB-12B9D3031EAF}" destId="{3648915E-0054-4D1F-A894-6F2C7A71EF20}" srcOrd="0" destOrd="0" presId="urn:microsoft.com/office/officeart/2005/8/layout/hierarchy6"/>
    <dgm:cxn modelId="{15598D5B-2603-4050-851B-F4B3F3334914}" type="presOf" srcId="{04DB30BF-293D-4E8E-B6E7-EE5925FE5F94}" destId="{6FDD10E8-BEE3-4199-9E82-A8ACD7E8A99F}" srcOrd="0" destOrd="0" presId="urn:microsoft.com/office/officeart/2005/8/layout/hierarchy6"/>
    <dgm:cxn modelId="{3BBB8B51-4ED5-435C-97BE-EDADEA950EE6}" srcId="{8D1E917E-4C05-4427-9830-DBB84F5BC4F2}" destId="{AF30CECE-C75E-454F-8F42-AE8DF33D90AC}" srcOrd="1" destOrd="0" parTransId="{56CB7002-27A7-4D8D-99D7-16AE53D34CFD}" sibTransId="{FBF1792A-4D49-4F79-AEBC-3E53004A929E}"/>
    <dgm:cxn modelId="{7DDBA1B0-BB07-4289-AC86-43871B800251}" srcId="{BB6730E2-9B7C-4B9C-9DAB-13FACDB76B45}" destId="{5422BB8D-D5D1-4FD9-B8EA-A20A0B8B6608}" srcOrd="1" destOrd="0" parTransId="{82023A02-BB76-4FAC-B99C-00760543634A}" sibTransId="{45859AB3-F0F8-451B-BB34-1B23F09B828E}"/>
    <dgm:cxn modelId="{B29DDF47-8B12-4CFD-91CA-EF000C7C6CF8}" srcId="{A80912C5-ED6D-44EA-B39E-218BAB1EDF28}" destId="{6665265B-EC81-4140-8624-7960464222F6}" srcOrd="0" destOrd="0" parTransId="{BF519331-DA00-4C8B-AD69-326CC4FF2FFD}" sibTransId="{B152B5FC-4226-44D5-9360-004BCE3AA724}"/>
    <dgm:cxn modelId="{0D27BA2F-917F-4683-A87B-0301BA6B366E}" type="presOf" srcId="{5C2CA2B5-1235-41AB-B013-88520F3BF1CD}" destId="{09969509-6373-4124-B38F-576EF9B80505}" srcOrd="0" destOrd="0" presId="urn:microsoft.com/office/officeart/2005/8/layout/hierarchy6"/>
    <dgm:cxn modelId="{4B1C01BF-808A-4DF3-8615-461E27C590FD}" type="presOf" srcId="{BF519331-DA00-4C8B-AD69-326CC4FF2FFD}" destId="{FE744A3F-B839-4BCE-9F03-9C5F2F74B9EF}" srcOrd="0" destOrd="0" presId="urn:microsoft.com/office/officeart/2005/8/layout/hierarchy6"/>
    <dgm:cxn modelId="{C83E1168-1227-438F-839C-3402BF248CDE}" srcId="{A724832A-308E-426B-9B0F-45EE5532A95A}" destId="{23039D9E-D70B-42E0-9A89-7D4CBAE9048B}" srcOrd="1" destOrd="0" parTransId="{680F4B80-C669-4C69-AABE-62907C763CC5}" sibTransId="{F54452FF-3E1B-471F-BD8D-612E3E437D51}"/>
    <dgm:cxn modelId="{942A4E0F-CA3C-40CC-82BA-F537B36643E3}" srcId="{F4250523-F459-4350-BF84-7AE8421C7075}" destId="{DE0DC62C-C4E0-4CE8-8140-18E05CEC6CF3}" srcOrd="0" destOrd="0" parTransId="{FC08240F-D857-4893-9735-A95FFABC27B2}" sibTransId="{3BB95E56-7176-4CCB-8657-ECF2E4A72383}"/>
    <dgm:cxn modelId="{C5B8E3F6-2F11-4023-BA65-E033A864473D}" srcId="{5422BB8D-D5D1-4FD9-B8EA-A20A0B8B6608}" destId="{A33504DB-FAED-4097-82BE-3482C074691B}" srcOrd="0" destOrd="0" parTransId="{2E444B47-259D-411B-8E3D-A1C6B0D663BE}" sibTransId="{671F0FAC-04B3-4DF0-9115-1E27167FB163}"/>
    <dgm:cxn modelId="{9D6E354B-852B-4712-A98B-08DF8D35F0CA}" type="presOf" srcId="{A80912C5-ED6D-44EA-B39E-218BAB1EDF28}" destId="{FB2FE4E0-4DD5-462D-86B8-7B69B6A22430}" srcOrd="0" destOrd="0" presId="urn:microsoft.com/office/officeart/2005/8/layout/hierarchy6"/>
    <dgm:cxn modelId="{FF49FAD0-45B4-4858-A7DC-A32DE7CE0B77}" type="presOf" srcId="{77C66C51-D405-4BF9-A2E3-EB57F5C7D395}" destId="{D5266142-1104-4308-AACA-288E21832145}" srcOrd="0" destOrd="0" presId="urn:microsoft.com/office/officeart/2005/8/layout/hierarchy6"/>
    <dgm:cxn modelId="{7F03B2D5-1C27-42B9-BDE7-BE8709C3E35D}" type="presOf" srcId="{6665265B-EC81-4140-8624-7960464222F6}" destId="{C76205F0-2D33-4654-AA36-F28383A624F8}" srcOrd="0" destOrd="0" presId="urn:microsoft.com/office/officeart/2005/8/layout/hierarchy6"/>
    <dgm:cxn modelId="{CECCD52A-925F-4D00-849A-525206D135F5}" type="presOf" srcId="{F54B40A6-CFB3-491D-B023-E0B538F31BD6}" destId="{44C15A8A-3C96-4A40-AA93-0F04F3A967D2}" srcOrd="0" destOrd="0" presId="urn:microsoft.com/office/officeart/2005/8/layout/hierarchy6"/>
    <dgm:cxn modelId="{C2678CEA-DD8B-44C6-BFDF-A9DCC86D8F26}" type="presOf" srcId="{27459942-DF09-4076-B89B-1AC11B2E70E5}" destId="{A89A30A8-2360-4834-A520-6F1DDCAC6DFB}" srcOrd="0" destOrd="0" presId="urn:microsoft.com/office/officeart/2005/8/layout/hierarchy6"/>
    <dgm:cxn modelId="{B5CD7D24-82A3-4676-B50D-E896D5BFC6A1}" type="presOf" srcId="{E2A9527F-711B-4361-984E-742533BD2BEE}" destId="{CB2119F3-BCB8-422D-9528-9FAF1E2E7C37}" srcOrd="0" destOrd="0" presId="urn:microsoft.com/office/officeart/2005/8/layout/hierarchy6"/>
    <dgm:cxn modelId="{54FD24A6-781B-4ED8-BA9B-A135B3288144}" type="presOf" srcId="{98BD8328-6BC6-44BA-99FB-320F8B1242ED}" destId="{179726AE-BC8E-4AAE-A471-EDEF714D763C}" srcOrd="0" destOrd="0" presId="urn:microsoft.com/office/officeart/2005/8/layout/hierarchy6"/>
    <dgm:cxn modelId="{0648E79E-20F3-40CB-8EF7-8C9A19CB3A48}" type="presOf" srcId="{ADD2F5C8-C26C-46D2-99B4-6238BAF093E1}" destId="{D4ACC5C0-EC6F-4203-96E4-A6B6652F7D47}" srcOrd="0" destOrd="0" presId="urn:microsoft.com/office/officeart/2005/8/layout/hierarchy6"/>
    <dgm:cxn modelId="{18EA6B2F-C73B-4162-B4BB-7916F6D239C0}" srcId="{E2A9527F-711B-4361-984E-742533BD2BEE}" destId="{77C66C51-D405-4BF9-A2E3-EB57F5C7D395}" srcOrd="2" destOrd="0" parTransId="{802648D1-35D1-47C7-857F-8A7940A47F35}" sibTransId="{5891EC81-BB66-4A77-BEC3-8F96DB8086CB}"/>
    <dgm:cxn modelId="{2FABD13B-978E-47DE-BA41-1C7BD056DAB7}" type="presOf" srcId="{1B4399D2-6ABA-4241-A4C2-41E1B5E20494}" destId="{AEEED54C-D7E8-4C28-8291-A00E2A3CFFF1}" srcOrd="0" destOrd="0" presId="urn:microsoft.com/office/officeart/2005/8/layout/hierarchy6"/>
    <dgm:cxn modelId="{B4D1568E-668D-4383-9131-33C8C13A2CBD}" type="presOf" srcId="{E3825509-8D48-4CE8-93AE-8ABFBE698DF7}" destId="{20C98AEA-166A-4B11-99DF-BBEF531846ED}" srcOrd="0" destOrd="0" presId="urn:microsoft.com/office/officeart/2005/8/layout/hierarchy6"/>
    <dgm:cxn modelId="{BCF1AAA1-366E-4B23-88ED-B2BC40FA8E28}" type="presOf" srcId="{0D1FCDE4-50D2-4886-8BF5-AB08B817053C}" destId="{404B0333-5440-4534-8C04-C942077783A9}" srcOrd="0" destOrd="0" presId="urn:microsoft.com/office/officeart/2005/8/layout/hierarchy6"/>
    <dgm:cxn modelId="{6AC508F0-1275-4BE2-94BA-E7F583681747}" type="presOf" srcId="{DE0DC62C-C4E0-4CE8-8140-18E05CEC6CF3}" destId="{6EE3D880-7047-4B81-BAF5-D3BE44A4D63A}" srcOrd="0" destOrd="0" presId="urn:microsoft.com/office/officeart/2005/8/layout/hierarchy6"/>
    <dgm:cxn modelId="{87D555FE-1059-4853-AE4B-2E7A72E2286D}" type="presOf" srcId="{AF30CECE-C75E-454F-8F42-AE8DF33D90AC}" destId="{36AFAB52-AB6C-4434-B9AE-953ABC3B5C1F}" srcOrd="0" destOrd="0" presId="urn:microsoft.com/office/officeart/2005/8/layout/hierarchy6"/>
    <dgm:cxn modelId="{209F4948-5427-4DE7-A73B-A48ED218C748}" srcId="{AF30CECE-C75E-454F-8F42-AE8DF33D90AC}" destId="{1B4399D2-6ABA-4241-A4C2-41E1B5E20494}" srcOrd="1" destOrd="0" parTransId="{2530FBEE-410E-4892-A0D9-0F1B37A484BF}" sibTransId="{74E3D83A-DC8F-4FDE-A05F-0544F5DF9C1C}"/>
    <dgm:cxn modelId="{14C6BE58-DD20-4A70-B9AA-9F1B8C20C02A}" srcId="{FA6466BF-E1B8-4FB5-958D-8F21E6249CF8}" destId="{0D1FCDE4-50D2-4886-8BF5-AB08B817053C}" srcOrd="0" destOrd="0" parTransId="{42642E06-BAE8-48B3-8E50-58B711A55F6A}" sibTransId="{A084A92D-C8FA-4ED3-A1DA-E23236F5C3C2}"/>
    <dgm:cxn modelId="{3BC1650A-0DBF-4F09-B427-8F897AE86076}" srcId="{26BDAFCB-6260-4FCE-8EE1-38AB2E6A5908}" destId="{04DB30BF-293D-4E8E-B6E7-EE5925FE5F94}" srcOrd="0" destOrd="0" parTransId="{691D4150-9D3A-48E0-A422-A316333276F4}" sibTransId="{F3B1F823-D1BD-4A2D-86D1-5235AF2ECD1B}"/>
    <dgm:cxn modelId="{F9CDFC1D-2CE0-49D7-B681-7401133ACAE6}" type="presOf" srcId="{2263FCB9-85F4-4844-A34D-D68E628ED898}" destId="{CDA47349-57FA-470C-896D-ACBBF4426330}" srcOrd="0" destOrd="0" presId="urn:microsoft.com/office/officeart/2005/8/layout/hierarchy6"/>
    <dgm:cxn modelId="{D322057F-E96C-4681-B6DD-D167708732A3}" type="presOf" srcId="{A6AB2F1C-F541-4596-9F64-775570F82095}" destId="{E2117D53-FE92-404E-966F-05EB05D1F4D5}" srcOrd="0" destOrd="0" presId="urn:microsoft.com/office/officeart/2005/8/layout/hierarchy6"/>
    <dgm:cxn modelId="{8339259F-92D1-4EB3-8A0C-FC78852AF0FE}" type="presOf" srcId="{42A7C198-D6BB-4DC5-80EE-E0EE01931544}" destId="{BF07299E-59A8-42FF-8888-6789762AC604}" srcOrd="0" destOrd="0" presId="urn:microsoft.com/office/officeart/2005/8/layout/hierarchy6"/>
    <dgm:cxn modelId="{9598A19B-3195-48C5-83F3-EBB36CE29AC0}" type="presOf" srcId="{82023A02-BB76-4FAC-B99C-00760543634A}" destId="{45E8419C-2901-440C-B1DF-05601BB1B7DC}" srcOrd="0" destOrd="0" presId="urn:microsoft.com/office/officeart/2005/8/layout/hierarchy6"/>
    <dgm:cxn modelId="{DC6807F2-76AC-4915-8288-FCEC9A41092E}" type="presOf" srcId="{2E444B47-259D-411B-8E3D-A1C6B0D663BE}" destId="{2C6F47C6-35EA-454E-9168-6E1E2C996CD1}" srcOrd="0" destOrd="0" presId="urn:microsoft.com/office/officeart/2005/8/layout/hierarchy6"/>
    <dgm:cxn modelId="{F7EE78C2-6713-4A78-902E-A38F369C975A}" type="presOf" srcId="{19CC5A27-2E57-4747-8208-70A1EA957BF0}" destId="{96490B66-8217-46E5-A2E4-85E88D69F6AD}" srcOrd="0" destOrd="0" presId="urn:microsoft.com/office/officeart/2005/8/layout/hierarchy6"/>
    <dgm:cxn modelId="{7670F0F7-6735-4243-9176-480A85C61438}" srcId="{1CE4AD51-8C3D-442F-A095-7B8CC45E85C6}" destId="{5C2CA2B5-1235-41AB-B013-88520F3BF1CD}" srcOrd="0" destOrd="0" parTransId="{83EBC4F8-70F9-43DE-93B5-25D1F7CC4A1D}" sibTransId="{B779E207-5E80-439E-8602-686E78168697}"/>
    <dgm:cxn modelId="{79EFEC0B-A73E-4C0C-9C55-44B5E2CEC183}" srcId="{AF30CECE-C75E-454F-8F42-AE8DF33D90AC}" destId="{A6AB2F1C-F541-4596-9F64-775570F82095}" srcOrd="0" destOrd="0" parTransId="{8C54FB56-C0F3-43F7-A5DB-12B9D3031EAF}" sibTransId="{DBA3F2B4-A242-4BB3-ABE8-3F60C4E7ACE3}"/>
    <dgm:cxn modelId="{D8C505BF-D989-4253-B0AB-ECD3390DF4E1}" type="presOf" srcId="{5422BB8D-D5D1-4FD9-B8EA-A20A0B8B6608}" destId="{69DC7F49-505B-4930-A583-CBB344041705}" srcOrd="0" destOrd="0" presId="urn:microsoft.com/office/officeart/2005/8/layout/hierarchy6"/>
    <dgm:cxn modelId="{D6E42E9E-7904-497E-AC67-E37A9EF3EB46}" srcId="{BB6730E2-9B7C-4B9C-9DAB-13FACDB76B45}" destId="{7F31849A-A5E1-4E35-8FAC-7142B06C1557}" srcOrd="0" destOrd="0" parTransId="{B1D9FA67-9D01-408C-949C-2B5EF0BF7A2E}" sibTransId="{9777517F-7A1E-4555-8ECB-2435441D2F8D}"/>
    <dgm:cxn modelId="{FC6A6200-E5F4-4372-BB52-1F773FC63404}" type="presOf" srcId="{2530FBEE-410E-4892-A0D9-0F1B37A484BF}" destId="{0FF48782-C7C5-431C-92FB-B00E06ACB004}" srcOrd="0" destOrd="0" presId="urn:microsoft.com/office/officeart/2005/8/layout/hierarchy6"/>
    <dgm:cxn modelId="{EC347B64-BE19-4D1E-B0D4-EE0C52340896}" type="presOf" srcId="{802648D1-35D1-47C7-857F-8A7940A47F35}" destId="{EF0D9E95-5B48-4DA7-8674-8D691FD1A074}" srcOrd="0" destOrd="0" presId="urn:microsoft.com/office/officeart/2005/8/layout/hierarchy6"/>
    <dgm:cxn modelId="{6A7FCF84-66E3-47A0-B58E-0264A9D125FB}" srcId="{5422BB8D-D5D1-4FD9-B8EA-A20A0B8B6608}" destId="{27459942-DF09-4076-B89B-1AC11B2E70E5}" srcOrd="1" destOrd="0" parTransId="{1F33DAB2-22C8-4B04-89A4-B39B5D8AC346}" sibTransId="{142B1D0A-4379-4302-A1F7-F5665158787C}"/>
    <dgm:cxn modelId="{30B83862-8153-4D5B-9B15-35880FDF4161}" srcId="{6665265B-EC81-4140-8624-7960464222F6}" destId="{FA6466BF-E1B8-4FB5-958D-8F21E6249CF8}" srcOrd="0" destOrd="0" parTransId="{E3825509-8D48-4CE8-93AE-8ABFBE698DF7}" sibTransId="{3162B39A-32AF-4F62-9005-8B0279CB86D7}"/>
    <dgm:cxn modelId="{84DB1B01-689F-4221-B52D-200982B49634}" type="presOf" srcId="{4127AC36-4690-4E99-8CE6-992AD83F2897}" destId="{4BB1C617-B630-4D49-8242-ED83939C7735}" srcOrd="0" destOrd="0" presId="urn:microsoft.com/office/officeart/2005/8/layout/hierarchy6"/>
    <dgm:cxn modelId="{39F9E18F-4D2A-454D-A27F-E676DF918447}" type="presOf" srcId="{FC08240F-D857-4893-9735-A95FFABC27B2}" destId="{6E5A9FEE-C7FE-4271-B5DC-879CB01C9312}" srcOrd="0" destOrd="0" presId="urn:microsoft.com/office/officeart/2005/8/layout/hierarchy6"/>
    <dgm:cxn modelId="{4F915863-88A6-470E-9DC6-BCF84C45E8D9}" srcId="{A724832A-308E-426B-9B0F-45EE5532A95A}" destId="{E2A9527F-711B-4361-984E-742533BD2BEE}" srcOrd="0" destOrd="0" parTransId="{4127AC36-4690-4E99-8CE6-992AD83F2897}" sibTransId="{8CF1A845-3338-4106-B7DB-3D4C8DD9A1BF}"/>
    <dgm:cxn modelId="{335D0DA8-F3E3-409F-93D6-AD8D31F51A4A}" type="presOf" srcId="{826EC690-2322-44DE-B7C2-D2058583E89A}" destId="{71389B98-92C3-45A0-8C5E-5FE1E6F38E43}" srcOrd="0" destOrd="0" presId="urn:microsoft.com/office/officeart/2005/8/layout/hierarchy6"/>
    <dgm:cxn modelId="{BC42DC14-4942-417B-AFAA-9A16CC7285EC}" type="presOf" srcId="{8D1E917E-4C05-4427-9830-DBB84F5BC4F2}" destId="{43F4C7F2-738F-450B-A057-E0FE30211A3D}" srcOrd="0" destOrd="0" presId="urn:microsoft.com/office/officeart/2005/8/layout/hierarchy6"/>
    <dgm:cxn modelId="{F654BB34-B989-40CB-B80E-C13C94A0B778}" type="presOf" srcId="{1F33DAB2-22C8-4B04-89A4-B39B5D8AC346}" destId="{10636071-089B-4F20-AF11-58A0C34FE70D}" srcOrd="0" destOrd="0" presId="urn:microsoft.com/office/officeart/2005/8/layout/hierarchy6"/>
    <dgm:cxn modelId="{4335E3DF-9F3A-4C60-A07D-5276E989A933}" type="presOf" srcId="{33CF24E6-3E5A-43AE-9C7A-5A253CA5CFBE}" destId="{7B0787E7-E504-4037-8EFE-70EFF7BB70D9}" srcOrd="0" destOrd="0" presId="urn:microsoft.com/office/officeart/2005/8/layout/hierarchy6"/>
    <dgm:cxn modelId="{B6E47B3B-367F-46ED-BF4A-A4FA6BDBE316}" type="presOf" srcId="{1CCBEC55-F781-4D32-8C4A-EC89A4AF37C5}" destId="{EA786B19-911C-43C4-9077-CD0D1249EC0E}" srcOrd="0" destOrd="0" presId="urn:microsoft.com/office/officeart/2005/8/layout/hierarchy6"/>
    <dgm:cxn modelId="{5532FFAC-5144-491A-A428-0BB6F493E828}" type="presOf" srcId="{6D88F42B-B8CA-4691-9DDD-434E998DE1DB}" destId="{910FEABD-1FFF-47F0-B488-564CDDBB6196}" srcOrd="0" destOrd="0" presId="urn:microsoft.com/office/officeart/2005/8/layout/hierarchy6"/>
    <dgm:cxn modelId="{02D4F238-5C0A-458E-A951-0A8236CD14E7}" type="presOf" srcId="{A724832A-308E-426B-9B0F-45EE5532A95A}" destId="{5800DDB0-0B2E-4327-9B43-CD30EE01D29B}" srcOrd="0" destOrd="0" presId="urn:microsoft.com/office/officeart/2005/8/layout/hierarchy6"/>
    <dgm:cxn modelId="{07856F96-A62B-4E3B-979A-E00BD6233151}" type="presOf" srcId="{23039D9E-D70B-42E0-9A89-7D4CBAE9048B}" destId="{95763927-8D05-44A3-804A-F0A60917A64F}" srcOrd="0" destOrd="0" presId="urn:microsoft.com/office/officeart/2005/8/layout/hierarchy6"/>
    <dgm:cxn modelId="{364BA3EE-D8D7-410D-866D-3E98A56E3CE2}" type="presOf" srcId="{F4250523-F459-4350-BF84-7AE8421C7075}" destId="{909E4EF4-4D30-4992-9A34-544AC551DB4B}" srcOrd="0" destOrd="0" presId="urn:microsoft.com/office/officeart/2005/8/layout/hierarchy6"/>
    <dgm:cxn modelId="{2C038133-0BFF-43E2-BD7C-4CA1644A3026}" srcId="{A33504DB-FAED-4097-82BE-3482C074691B}" destId="{A80912C5-ED6D-44EA-B39E-218BAB1EDF28}" srcOrd="0" destOrd="0" parTransId="{F54B40A6-CFB3-491D-B023-E0B538F31BD6}" sibTransId="{56274415-D9C8-4A5B-B7C3-DA9AF3B54AA7}"/>
    <dgm:cxn modelId="{65A4357E-8A0F-481F-B4E7-3396BCFB6310}" type="presOf" srcId="{88106253-57D2-4BF3-9663-0AD1EF224192}" destId="{A9E04616-7ED4-415B-914F-2B98BF94EDEB}" srcOrd="0" destOrd="0" presId="urn:microsoft.com/office/officeart/2005/8/layout/hierarchy6"/>
    <dgm:cxn modelId="{AEBB3A54-B951-4412-8F41-C9AA5BC5F720}" type="presOf" srcId="{FA6466BF-E1B8-4FB5-958D-8F21E6249CF8}" destId="{94803453-41A4-4275-8F9B-04A6B73E68E9}" srcOrd="0" destOrd="0" presId="urn:microsoft.com/office/officeart/2005/8/layout/hierarchy6"/>
    <dgm:cxn modelId="{796DDB79-BBB0-4AC3-B277-AC0D5EE146E8}" srcId="{FA6466BF-E1B8-4FB5-958D-8F21E6249CF8}" destId="{A724832A-308E-426B-9B0F-45EE5532A95A}" srcOrd="1" destOrd="0" parTransId="{5E95E5BC-3B4C-4679-A554-B39D85C9E03C}" sibTransId="{D6B95B23-6AB8-4508-A5C8-783DF44C26A4}"/>
    <dgm:cxn modelId="{6AAF2566-CD98-4538-A7E9-FAA21A00E787}" srcId="{33CF24E6-3E5A-43AE-9C7A-5A253CA5CFBE}" destId="{5EBD8E43-60E1-4B38-BAF9-47AFCE713575}" srcOrd="0" destOrd="0" parTransId="{19CC5A27-2E57-4747-8208-70A1EA957BF0}" sibTransId="{2F4916AF-F0AF-48AF-A5B3-B3A41924396A}"/>
    <dgm:cxn modelId="{A95C49C5-FC14-43B8-98DA-4A29AE83054F}" srcId="{0D1FCDE4-50D2-4886-8BF5-AB08B817053C}" destId="{8D1E917E-4C05-4427-9830-DBB84F5BC4F2}" srcOrd="1" destOrd="0" parTransId="{963020EE-B880-4F68-8962-CAD36D7E20C8}" sibTransId="{8B967F6F-8E46-44DF-B7C6-09511B7A1CC9}"/>
    <dgm:cxn modelId="{D62EF291-9DF8-42CF-A1AA-E6E26A7AFAEE}" type="presOf" srcId="{7F31849A-A5E1-4E35-8FAC-7142B06C1557}" destId="{026FC5EB-7B79-4940-9891-D277ED5ECD5E}" srcOrd="0" destOrd="0" presId="urn:microsoft.com/office/officeart/2005/8/layout/hierarchy6"/>
    <dgm:cxn modelId="{9D5A4EA5-123A-462A-B9E2-97765E1FAA45}" type="presOf" srcId="{26BDAFCB-6260-4FCE-8EE1-38AB2E6A5908}" destId="{85571E5D-4DC0-4FE7-94F5-047D15B6BED9}" srcOrd="0" destOrd="0" presId="urn:microsoft.com/office/officeart/2005/8/layout/hierarchy6"/>
    <dgm:cxn modelId="{9AA07ABF-9F33-4A72-BFD6-61AB82EBDCCB}" srcId="{E2A9527F-711B-4361-984E-742533BD2BEE}" destId="{0E50535B-36B1-4480-95AC-4FFFE6E5A166}" srcOrd="1" destOrd="0" parTransId="{2263FCB9-85F4-4844-A34D-D68E628ED898}" sibTransId="{302D1F9B-3A97-4361-A053-C0BD602D4B92}"/>
    <dgm:cxn modelId="{202D07F1-C5B9-45D1-830E-7CD29B476B22}" type="presOf" srcId="{3D57400A-A727-49D6-A7E9-C9D6345AE9C0}" destId="{54A3BBC7-73DA-4C01-95C3-667A4BB01FA3}" srcOrd="0" destOrd="0" presId="urn:microsoft.com/office/officeart/2005/8/layout/hierarchy6"/>
    <dgm:cxn modelId="{F9831E8B-145B-4521-8307-184147BBB3C6}" srcId="{0D1FCDE4-50D2-4886-8BF5-AB08B817053C}" destId="{ADD2F5C8-C26C-46D2-99B4-6238BAF093E1}" srcOrd="0" destOrd="0" parTransId="{6D88F42B-B8CA-4691-9DDD-434E998DE1DB}" sibTransId="{0D866BE1-0519-4821-A4DF-8783F3DF1F0B}"/>
    <dgm:cxn modelId="{0699C120-553A-4B09-A211-9DB442EBA890}" type="presOf" srcId="{C37D37D7-A3D4-499F-89FD-A8E3E1A6594E}" destId="{512B44A6-F549-4486-AB02-BA792AE7E3F2}" srcOrd="0" destOrd="0" presId="urn:microsoft.com/office/officeart/2005/8/layout/hierarchy6"/>
    <dgm:cxn modelId="{671F35C4-A5C0-4676-A104-B6EB32BAD3A5}" type="presOf" srcId="{56CB7002-27A7-4D8D-99D7-16AE53D34CFD}" destId="{35C8A897-E429-4F0E-ADDA-6987B42559B3}" srcOrd="0" destOrd="0" presId="urn:microsoft.com/office/officeart/2005/8/layout/hierarchy6"/>
    <dgm:cxn modelId="{2A61AD1F-2438-46B9-900E-DB8C332F0A51}" type="presOf" srcId="{680F4B80-C669-4C69-AABE-62907C763CC5}" destId="{974A5308-6898-46B0-9D50-485CB1E6726C}" srcOrd="0" destOrd="0" presId="urn:microsoft.com/office/officeart/2005/8/layout/hierarchy6"/>
    <dgm:cxn modelId="{18BB1940-3447-414B-B35A-9E4DB4A8A95B}" srcId="{8D1E917E-4C05-4427-9830-DBB84F5BC4F2}" destId="{826EC690-2322-44DE-B7C2-D2058583E89A}" srcOrd="0" destOrd="0" parTransId="{98BD8328-6BC6-44BA-99FB-320F8B1242ED}" sibTransId="{D5F44627-1798-4FD9-AD98-E3D41C1839E4}"/>
    <dgm:cxn modelId="{6FEB081F-96EF-4C55-B3A6-8AF73DA17FD2}" type="presOf" srcId="{193F372B-53A7-4194-87F3-82AE2230E763}" destId="{F51B0D78-A306-4B78-BAB4-F878563C5B88}" srcOrd="0" destOrd="0" presId="urn:microsoft.com/office/officeart/2005/8/layout/hierarchy6"/>
    <dgm:cxn modelId="{2AAE7032-BA8D-4FDB-B169-3112D07A9315}" srcId="{27459942-DF09-4076-B89B-1AC11B2E70E5}" destId="{42A7C198-D6BB-4DC5-80EE-E0EE01931544}" srcOrd="0" destOrd="0" parTransId="{D685906F-4AB1-4F98-B458-31F378CE6318}" sibTransId="{1F839654-181D-4E07-9282-0EFB70A889F3}"/>
    <dgm:cxn modelId="{DD95799A-7D1A-4B5F-A4A3-04EF52F7DE7F}" srcId="{04DB30BF-293D-4E8E-B6E7-EE5925FE5F94}" destId="{BB6730E2-9B7C-4B9C-9DAB-13FACDB76B45}" srcOrd="0" destOrd="0" parTransId="{193F372B-53A7-4194-87F3-82AE2230E763}" sibTransId="{A5629EE1-A267-4F04-9442-1D0C84D45011}"/>
    <dgm:cxn modelId="{1D992F55-CEB5-4E56-B327-9212AFA852B6}" type="presOf" srcId="{42642E06-BAE8-48B3-8E50-58B711A55F6A}" destId="{88616076-67EF-4B9E-BCC8-968A11DEF21E}" srcOrd="0" destOrd="0" presId="urn:microsoft.com/office/officeart/2005/8/layout/hierarchy6"/>
    <dgm:cxn modelId="{636A90C5-122E-4CB6-94A8-6FE720306461}" type="presOf" srcId="{83EBC4F8-70F9-43DE-93B5-25D1F7CC4A1D}" destId="{68BB7063-F6C0-42DA-B7A6-4597467C7700}" srcOrd="0" destOrd="0" presId="urn:microsoft.com/office/officeart/2005/8/layout/hierarchy6"/>
    <dgm:cxn modelId="{D2C13740-68CF-4135-88A2-A696579C871A}" type="presOf" srcId="{0E50535B-36B1-4480-95AC-4FFFE6E5A166}" destId="{4D1D21E8-7565-4C20-BFC0-BC2EF9E42934}" srcOrd="0" destOrd="0" presId="urn:microsoft.com/office/officeart/2005/8/layout/hierarchy6"/>
    <dgm:cxn modelId="{64A29E2D-84ED-4144-985F-54EFFF533229}" type="presOf" srcId="{B1D9FA67-9D01-408C-949C-2B5EF0BF7A2E}" destId="{B682DCD2-B52B-4BCE-9951-D5334AF7631C}" srcOrd="0" destOrd="0" presId="urn:microsoft.com/office/officeart/2005/8/layout/hierarchy6"/>
    <dgm:cxn modelId="{767F340F-1ECD-42E2-9AAF-F6FBE3EBDA82}" type="presOf" srcId="{963020EE-B880-4F68-8962-CAD36D7E20C8}" destId="{014F4AAE-A229-4CC3-8EE0-21F844129D4F}" srcOrd="0" destOrd="0" presId="urn:microsoft.com/office/officeart/2005/8/layout/hierarchy6"/>
    <dgm:cxn modelId="{CEAACC27-2AE5-4693-8161-DD7D037C7E64}" srcId="{E2A9527F-711B-4361-984E-742533BD2BEE}" destId="{33CF24E6-3E5A-43AE-9C7A-5A253CA5CFBE}" srcOrd="0" destOrd="0" parTransId="{C37D37D7-A3D4-499F-89FD-A8E3E1A6594E}" sibTransId="{B3679136-8003-4CB4-8609-02C01DF8D9EC}"/>
    <dgm:cxn modelId="{DD90DFEB-4AE2-44C0-8A9B-4A8692927AF1}" type="presOf" srcId="{D685906F-4AB1-4F98-B458-31F378CE6318}" destId="{1CA80B4F-C030-417E-96E6-A73F55208107}" srcOrd="0" destOrd="0" presId="urn:microsoft.com/office/officeart/2005/8/layout/hierarchy6"/>
    <dgm:cxn modelId="{CF9D3F5A-83B3-4093-AD02-95C5EF943A13}" type="presOf" srcId="{5E95E5BC-3B4C-4679-A554-B39D85C9E03C}" destId="{5463FCDF-E63A-4EAA-9088-F821C0130D1D}" srcOrd="0" destOrd="0" presId="urn:microsoft.com/office/officeart/2005/8/layout/hierarchy6"/>
    <dgm:cxn modelId="{BD69C539-75A8-4EDC-B73E-0742238C697F}" type="presOf" srcId="{A33504DB-FAED-4097-82BE-3482C074691B}" destId="{7BD09A65-014E-4A7C-8B29-3FE3B47EE89F}" srcOrd="0" destOrd="0" presId="urn:microsoft.com/office/officeart/2005/8/layout/hierarchy6"/>
    <dgm:cxn modelId="{77523201-4145-4550-B8BE-C3FAAC4092BC}" type="presOf" srcId="{E70BBF48-D5F0-408D-9306-CAFA41B6F3D1}" destId="{693FBE3E-0F11-4C21-9A4C-FF7896E23979}" srcOrd="0" destOrd="0" presId="urn:microsoft.com/office/officeart/2005/8/layout/hierarchy6"/>
    <dgm:cxn modelId="{544C2F14-1288-4569-9B4E-D915499E3661}" srcId="{A724832A-308E-426B-9B0F-45EE5532A95A}" destId="{1CE4AD51-8C3D-442F-A095-7B8CC45E85C6}" srcOrd="3" destOrd="0" parTransId="{1CCBEC55-F781-4D32-8C4A-EC89A4AF37C5}" sibTransId="{3F4D9BDD-9B88-4DFD-A643-0DF0DDDB276D}"/>
    <dgm:cxn modelId="{ED59AD8F-D70D-40F4-82DD-813CE166CD7E}" type="presParOf" srcId="{85571E5D-4DC0-4FE7-94F5-047D15B6BED9}" destId="{2070D354-3105-4F10-8A89-FC04F1E97379}" srcOrd="0" destOrd="0" presId="urn:microsoft.com/office/officeart/2005/8/layout/hierarchy6"/>
    <dgm:cxn modelId="{8B2C59E3-9745-4229-9006-8E6A90BA6614}" type="presParOf" srcId="{2070D354-3105-4F10-8A89-FC04F1E97379}" destId="{CC67479A-FBFA-4A6B-8A1A-6F1A3774E2D9}" srcOrd="0" destOrd="0" presId="urn:microsoft.com/office/officeart/2005/8/layout/hierarchy6"/>
    <dgm:cxn modelId="{C1EE2E7B-7892-4B2E-BA2F-6BBDA8CD97A6}" type="presParOf" srcId="{CC67479A-FBFA-4A6B-8A1A-6F1A3774E2D9}" destId="{73718AFA-985E-49F8-90C1-1952D2049D8F}" srcOrd="0" destOrd="0" presId="urn:microsoft.com/office/officeart/2005/8/layout/hierarchy6"/>
    <dgm:cxn modelId="{23ED7B7C-A204-4213-9D3E-07F048A943D5}" type="presParOf" srcId="{73718AFA-985E-49F8-90C1-1952D2049D8F}" destId="{6FDD10E8-BEE3-4199-9E82-A8ACD7E8A99F}" srcOrd="0" destOrd="0" presId="urn:microsoft.com/office/officeart/2005/8/layout/hierarchy6"/>
    <dgm:cxn modelId="{7110AE2C-1047-4659-BE59-E34355C8EF3F}" type="presParOf" srcId="{73718AFA-985E-49F8-90C1-1952D2049D8F}" destId="{9BA4899B-D7CF-45F6-8222-D2E579F9CFBD}" srcOrd="1" destOrd="0" presId="urn:microsoft.com/office/officeart/2005/8/layout/hierarchy6"/>
    <dgm:cxn modelId="{CA007921-98A4-4999-A2B7-93448762281E}" type="presParOf" srcId="{9BA4899B-D7CF-45F6-8222-D2E579F9CFBD}" destId="{F51B0D78-A306-4B78-BAB4-F878563C5B88}" srcOrd="0" destOrd="0" presId="urn:microsoft.com/office/officeart/2005/8/layout/hierarchy6"/>
    <dgm:cxn modelId="{3311933D-37AE-4C8B-A641-EC2B7DC4AF75}" type="presParOf" srcId="{9BA4899B-D7CF-45F6-8222-D2E579F9CFBD}" destId="{A314DFF2-501D-41C6-85CC-967EF9989C6D}" srcOrd="1" destOrd="0" presId="urn:microsoft.com/office/officeart/2005/8/layout/hierarchy6"/>
    <dgm:cxn modelId="{66CB133E-5416-413C-8692-BFBAFA52F147}" type="presParOf" srcId="{A314DFF2-501D-41C6-85CC-967EF9989C6D}" destId="{2D50CB92-FDC5-48A7-AF93-1D9ECD126331}" srcOrd="0" destOrd="0" presId="urn:microsoft.com/office/officeart/2005/8/layout/hierarchy6"/>
    <dgm:cxn modelId="{1CC6CD7C-631A-4179-8346-C16F9130F636}" type="presParOf" srcId="{A314DFF2-501D-41C6-85CC-967EF9989C6D}" destId="{0A7B6432-0368-40FB-9D3A-0B3661BB3089}" srcOrd="1" destOrd="0" presId="urn:microsoft.com/office/officeart/2005/8/layout/hierarchy6"/>
    <dgm:cxn modelId="{6C04BF95-C07D-4CD5-A73A-9D047F570D69}" type="presParOf" srcId="{0A7B6432-0368-40FB-9D3A-0B3661BB3089}" destId="{B682DCD2-B52B-4BCE-9951-D5334AF7631C}" srcOrd="0" destOrd="0" presId="urn:microsoft.com/office/officeart/2005/8/layout/hierarchy6"/>
    <dgm:cxn modelId="{3F76FE8A-9C3D-47CA-A908-623676567FDA}" type="presParOf" srcId="{0A7B6432-0368-40FB-9D3A-0B3661BB3089}" destId="{08D22F1A-F8FF-4388-8DFC-AFBBC3953E58}" srcOrd="1" destOrd="0" presId="urn:microsoft.com/office/officeart/2005/8/layout/hierarchy6"/>
    <dgm:cxn modelId="{040A442E-2EE5-4B2E-B69E-D96E7FB8A3BA}" type="presParOf" srcId="{08D22F1A-F8FF-4388-8DFC-AFBBC3953E58}" destId="{026FC5EB-7B79-4940-9891-D277ED5ECD5E}" srcOrd="0" destOrd="0" presId="urn:microsoft.com/office/officeart/2005/8/layout/hierarchy6"/>
    <dgm:cxn modelId="{73F07B67-0212-4A98-88B7-C549F4A8DF50}" type="presParOf" srcId="{08D22F1A-F8FF-4388-8DFC-AFBBC3953E58}" destId="{1F5A3327-A76C-4C09-8E86-544BC3E67546}" srcOrd="1" destOrd="0" presId="urn:microsoft.com/office/officeart/2005/8/layout/hierarchy6"/>
    <dgm:cxn modelId="{66ED1DF5-55EA-41A6-9F1F-EB098E5D0D42}" type="presParOf" srcId="{0A7B6432-0368-40FB-9D3A-0B3661BB3089}" destId="{45E8419C-2901-440C-B1DF-05601BB1B7DC}" srcOrd="2" destOrd="0" presId="urn:microsoft.com/office/officeart/2005/8/layout/hierarchy6"/>
    <dgm:cxn modelId="{85E515F1-3177-445E-B175-13C9F2EFD5A0}" type="presParOf" srcId="{0A7B6432-0368-40FB-9D3A-0B3661BB3089}" destId="{E7668D17-053D-423E-B199-4C422B723810}" srcOrd="3" destOrd="0" presId="urn:microsoft.com/office/officeart/2005/8/layout/hierarchy6"/>
    <dgm:cxn modelId="{2F43B59E-F04E-4AD5-9B00-459756B66BC8}" type="presParOf" srcId="{E7668D17-053D-423E-B199-4C422B723810}" destId="{69DC7F49-505B-4930-A583-CBB344041705}" srcOrd="0" destOrd="0" presId="urn:microsoft.com/office/officeart/2005/8/layout/hierarchy6"/>
    <dgm:cxn modelId="{DB5ACAA3-9902-4394-89DC-95083B94A17C}" type="presParOf" srcId="{E7668D17-053D-423E-B199-4C422B723810}" destId="{E8BA88BA-62A0-4347-B6D5-0A4C82D4078B}" srcOrd="1" destOrd="0" presId="urn:microsoft.com/office/officeart/2005/8/layout/hierarchy6"/>
    <dgm:cxn modelId="{7F4F243C-2288-45DA-B693-EFA96284DE3E}" type="presParOf" srcId="{E8BA88BA-62A0-4347-B6D5-0A4C82D4078B}" destId="{2C6F47C6-35EA-454E-9168-6E1E2C996CD1}" srcOrd="0" destOrd="0" presId="urn:microsoft.com/office/officeart/2005/8/layout/hierarchy6"/>
    <dgm:cxn modelId="{B1AEBA1B-7B96-4C0A-A69C-F67C3CB0A06E}" type="presParOf" srcId="{E8BA88BA-62A0-4347-B6D5-0A4C82D4078B}" destId="{2E6D3520-05AC-4E9C-87FB-B7ABA2A5DE52}" srcOrd="1" destOrd="0" presId="urn:microsoft.com/office/officeart/2005/8/layout/hierarchy6"/>
    <dgm:cxn modelId="{C18E3E90-B504-4225-B762-1808E0F0A767}" type="presParOf" srcId="{2E6D3520-05AC-4E9C-87FB-B7ABA2A5DE52}" destId="{7BD09A65-014E-4A7C-8B29-3FE3B47EE89F}" srcOrd="0" destOrd="0" presId="urn:microsoft.com/office/officeart/2005/8/layout/hierarchy6"/>
    <dgm:cxn modelId="{96B3F5EE-7D5C-4A5D-882C-22197C333316}" type="presParOf" srcId="{2E6D3520-05AC-4E9C-87FB-B7ABA2A5DE52}" destId="{E384815F-12A1-454A-967E-4C3D59B8E7EB}" srcOrd="1" destOrd="0" presId="urn:microsoft.com/office/officeart/2005/8/layout/hierarchy6"/>
    <dgm:cxn modelId="{EC737B2D-B519-4223-93B2-A402C874E33E}" type="presParOf" srcId="{E384815F-12A1-454A-967E-4C3D59B8E7EB}" destId="{44C15A8A-3C96-4A40-AA93-0F04F3A967D2}" srcOrd="0" destOrd="0" presId="urn:microsoft.com/office/officeart/2005/8/layout/hierarchy6"/>
    <dgm:cxn modelId="{C1795096-5C8D-4D2D-B3C0-AE388B7991B8}" type="presParOf" srcId="{E384815F-12A1-454A-967E-4C3D59B8E7EB}" destId="{AC01779C-F181-4F22-86B2-DA1E757CAE16}" srcOrd="1" destOrd="0" presId="urn:microsoft.com/office/officeart/2005/8/layout/hierarchy6"/>
    <dgm:cxn modelId="{EAB8C437-8E87-4A17-838F-D0A67C039E4E}" type="presParOf" srcId="{AC01779C-F181-4F22-86B2-DA1E757CAE16}" destId="{FB2FE4E0-4DD5-462D-86B8-7B69B6A22430}" srcOrd="0" destOrd="0" presId="urn:microsoft.com/office/officeart/2005/8/layout/hierarchy6"/>
    <dgm:cxn modelId="{AD616236-5EFF-4BE1-BA18-359DDAAB080A}" type="presParOf" srcId="{AC01779C-F181-4F22-86B2-DA1E757CAE16}" destId="{348FB0F6-05AD-4056-B342-FF0EAA2D786E}" srcOrd="1" destOrd="0" presId="urn:microsoft.com/office/officeart/2005/8/layout/hierarchy6"/>
    <dgm:cxn modelId="{344D7288-50AD-49B2-8DF4-9A62AC6868EC}" type="presParOf" srcId="{348FB0F6-05AD-4056-B342-FF0EAA2D786E}" destId="{FE744A3F-B839-4BCE-9F03-9C5F2F74B9EF}" srcOrd="0" destOrd="0" presId="urn:microsoft.com/office/officeart/2005/8/layout/hierarchy6"/>
    <dgm:cxn modelId="{1BF4DD1C-2C62-4082-835E-B8A554CBB1C2}" type="presParOf" srcId="{348FB0F6-05AD-4056-B342-FF0EAA2D786E}" destId="{728C028F-D651-4E79-A1A8-F8CB86491675}" srcOrd="1" destOrd="0" presId="urn:microsoft.com/office/officeart/2005/8/layout/hierarchy6"/>
    <dgm:cxn modelId="{A3D79A19-5C5E-4440-B60A-352BA45256BA}" type="presParOf" srcId="{728C028F-D651-4E79-A1A8-F8CB86491675}" destId="{C76205F0-2D33-4654-AA36-F28383A624F8}" srcOrd="0" destOrd="0" presId="urn:microsoft.com/office/officeart/2005/8/layout/hierarchy6"/>
    <dgm:cxn modelId="{6AFC1D5E-3D3B-48CE-93E6-261A218695D2}" type="presParOf" srcId="{728C028F-D651-4E79-A1A8-F8CB86491675}" destId="{2A733399-4089-429D-B248-153F19B3FD16}" srcOrd="1" destOrd="0" presId="urn:microsoft.com/office/officeart/2005/8/layout/hierarchy6"/>
    <dgm:cxn modelId="{9B4FE057-891B-42AE-B7C7-A3365DEF6E26}" type="presParOf" srcId="{2A733399-4089-429D-B248-153F19B3FD16}" destId="{20C98AEA-166A-4B11-99DF-BBEF531846ED}" srcOrd="0" destOrd="0" presId="urn:microsoft.com/office/officeart/2005/8/layout/hierarchy6"/>
    <dgm:cxn modelId="{B8F9548E-40C1-45C8-BED5-F01CE635CF47}" type="presParOf" srcId="{2A733399-4089-429D-B248-153F19B3FD16}" destId="{AFEEBDE9-3BEB-4AB7-A92A-5622B803E901}" srcOrd="1" destOrd="0" presId="urn:microsoft.com/office/officeart/2005/8/layout/hierarchy6"/>
    <dgm:cxn modelId="{3F77C7B4-4E17-4298-A22A-6794424B6235}" type="presParOf" srcId="{AFEEBDE9-3BEB-4AB7-A92A-5622B803E901}" destId="{94803453-41A4-4275-8F9B-04A6B73E68E9}" srcOrd="0" destOrd="0" presId="urn:microsoft.com/office/officeart/2005/8/layout/hierarchy6"/>
    <dgm:cxn modelId="{176382EF-13C5-4DC2-8931-92E02C354FB7}" type="presParOf" srcId="{AFEEBDE9-3BEB-4AB7-A92A-5622B803E901}" destId="{4C0C893B-7C45-4738-896D-DE82AD5DDD2E}" srcOrd="1" destOrd="0" presId="urn:microsoft.com/office/officeart/2005/8/layout/hierarchy6"/>
    <dgm:cxn modelId="{F1280B2C-C734-4853-8921-C620AC860904}" type="presParOf" srcId="{4C0C893B-7C45-4738-896D-DE82AD5DDD2E}" destId="{88616076-67EF-4B9E-BCC8-968A11DEF21E}" srcOrd="0" destOrd="0" presId="urn:microsoft.com/office/officeart/2005/8/layout/hierarchy6"/>
    <dgm:cxn modelId="{4C3B53A4-CBC9-470D-9B88-2A6DB9D8ADA7}" type="presParOf" srcId="{4C0C893B-7C45-4738-896D-DE82AD5DDD2E}" destId="{4AAB3A47-262D-4A0B-A670-1F82B80949D1}" srcOrd="1" destOrd="0" presId="urn:microsoft.com/office/officeart/2005/8/layout/hierarchy6"/>
    <dgm:cxn modelId="{0B45C35C-46C1-49A4-9650-94E8510DDBD5}" type="presParOf" srcId="{4AAB3A47-262D-4A0B-A670-1F82B80949D1}" destId="{404B0333-5440-4534-8C04-C942077783A9}" srcOrd="0" destOrd="0" presId="urn:microsoft.com/office/officeart/2005/8/layout/hierarchy6"/>
    <dgm:cxn modelId="{22E1A9D4-2129-471B-9508-B81B298BC025}" type="presParOf" srcId="{4AAB3A47-262D-4A0B-A670-1F82B80949D1}" destId="{E7B4B83D-FB0D-4062-9A4E-47C98585BAED}" srcOrd="1" destOrd="0" presId="urn:microsoft.com/office/officeart/2005/8/layout/hierarchy6"/>
    <dgm:cxn modelId="{B5417C2A-3ED0-4049-ABB6-559969B3650F}" type="presParOf" srcId="{E7B4B83D-FB0D-4062-9A4E-47C98585BAED}" destId="{910FEABD-1FFF-47F0-B488-564CDDBB6196}" srcOrd="0" destOrd="0" presId="urn:microsoft.com/office/officeart/2005/8/layout/hierarchy6"/>
    <dgm:cxn modelId="{CD45D1FD-8E19-4B50-B86F-3C53AB37CD09}" type="presParOf" srcId="{E7B4B83D-FB0D-4062-9A4E-47C98585BAED}" destId="{3B9B59BA-D1AD-42C9-BCD5-D1A91624E360}" srcOrd="1" destOrd="0" presId="urn:microsoft.com/office/officeart/2005/8/layout/hierarchy6"/>
    <dgm:cxn modelId="{6034E175-EC10-4201-8D91-4A5D9E1878F4}" type="presParOf" srcId="{3B9B59BA-D1AD-42C9-BCD5-D1A91624E360}" destId="{D4ACC5C0-EC6F-4203-96E4-A6B6652F7D47}" srcOrd="0" destOrd="0" presId="urn:microsoft.com/office/officeart/2005/8/layout/hierarchy6"/>
    <dgm:cxn modelId="{2A1E99AA-6177-44C9-BE63-72AA146D75E0}" type="presParOf" srcId="{3B9B59BA-D1AD-42C9-BCD5-D1A91624E360}" destId="{E446307A-4132-4ACB-AAB7-C9F028A012CD}" srcOrd="1" destOrd="0" presId="urn:microsoft.com/office/officeart/2005/8/layout/hierarchy6"/>
    <dgm:cxn modelId="{E1A807D4-CDEA-458D-8CB1-93EC1606A966}" type="presParOf" srcId="{E7B4B83D-FB0D-4062-9A4E-47C98585BAED}" destId="{014F4AAE-A229-4CC3-8EE0-21F844129D4F}" srcOrd="2" destOrd="0" presId="urn:microsoft.com/office/officeart/2005/8/layout/hierarchy6"/>
    <dgm:cxn modelId="{EBCAF081-8615-4D1E-B903-F4D42BAA4763}" type="presParOf" srcId="{E7B4B83D-FB0D-4062-9A4E-47C98585BAED}" destId="{5755CDB1-948A-41E7-9CF4-9F109F727F97}" srcOrd="3" destOrd="0" presId="urn:microsoft.com/office/officeart/2005/8/layout/hierarchy6"/>
    <dgm:cxn modelId="{FFEA2D9A-8972-41B0-88B7-3331F4C4BFF6}" type="presParOf" srcId="{5755CDB1-948A-41E7-9CF4-9F109F727F97}" destId="{43F4C7F2-738F-450B-A057-E0FE30211A3D}" srcOrd="0" destOrd="0" presId="urn:microsoft.com/office/officeart/2005/8/layout/hierarchy6"/>
    <dgm:cxn modelId="{1CEBD2C6-25CC-461B-B5E3-C0250EC488C7}" type="presParOf" srcId="{5755CDB1-948A-41E7-9CF4-9F109F727F97}" destId="{A3EC6424-59A1-4F75-B166-0AD94B3AA920}" srcOrd="1" destOrd="0" presId="urn:microsoft.com/office/officeart/2005/8/layout/hierarchy6"/>
    <dgm:cxn modelId="{6682B568-5B7B-45A4-9597-BABEB543AA4C}" type="presParOf" srcId="{A3EC6424-59A1-4F75-B166-0AD94B3AA920}" destId="{179726AE-BC8E-4AAE-A471-EDEF714D763C}" srcOrd="0" destOrd="0" presId="urn:microsoft.com/office/officeart/2005/8/layout/hierarchy6"/>
    <dgm:cxn modelId="{60C54262-205A-471A-8AEB-31B0D58ECBCA}" type="presParOf" srcId="{A3EC6424-59A1-4F75-B166-0AD94B3AA920}" destId="{7CAEA7A5-C27A-4A47-91BF-625F3FDF05F4}" srcOrd="1" destOrd="0" presId="urn:microsoft.com/office/officeart/2005/8/layout/hierarchy6"/>
    <dgm:cxn modelId="{9587CF89-4EB6-48BB-8EE3-EBB1BB533633}" type="presParOf" srcId="{7CAEA7A5-C27A-4A47-91BF-625F3FDF05F4}" destId="{71389B98-92C3-45A0-8C5E-5FE1E6F38E43}" srcOrd="0" destOrd="0" presId="urn:microsoft.com/office/officeart/2005/8/layout/hierarchy6"/>
    <dgm:cxn modelId="{14716B8D-854C-4BA0-9DB7-57AFF1CC2004}" type="presParOf" srcId="{7CAEA7A5-C27A-4A47-91BF-625F3FDF05F4}" destId="{A703708E-0863-4FA5-A613-3B9023D33611}" srcOrd="1" destOrd="0" presId="urn:microsoft.com/office/officeart/2005/8/layout/hierarchy6"/>
    <dgm:cxn modelId="{8BBD4E37-68B8-4404-9862-4D7015938845}" type="presParOf" srcId="{A3EC6424-59A1-4F75-B166-0AD94B3AA920}" destId="{35C8A897-E429-4F0E-ADDA-6987B42559B3}" srcOrd="2" destOrd="0" presId="urn:microsoft.com/office/officeart/2005/8/layout/hierarchy6"/>
    <dgm:cxn modelId="{F27672D3-45AE-4E29-BA34-EBC74A6B5601}" type="presParOf" srcId="{A3EC6424-59A1-4F75-B166-0AD94B3AA920}" destId="{EEE6C6FA-D7C6-424A-BD84-1B926A90C7DB}" srcOrd="3" destOrd="0" presId="urn:microsoft.com/office/officeart/2005/8/layout/hierarchy6"/>
    <dgm:cxn modelId="{1F01134E-8D4C-453A-B573-9D87351C9CC1}" type="presParOf" srcId="{EEE6C6FA-D7C6-424A-BD84-1B926A90C7DB}" destId="{36AFAB52-AB6C-4434-B9AE-953ABC3B5C1F}" srcOrd="0" destOrd="0" presId="urn:microsoft.com/office/officeart/2005/8/layout/hierarchy6"/>
    <dgm:cxn modelId="{9A9008F6-3798-4AD2-87D5-06F7F7F99CA7}" type="presParOf" srcId="{EEE6C6FA-D7C6-424A-BD84-1B926A90C7DB}" destId="{88AD0C63-B37D-4255-9B3E-4928CE8FC91A}" srcOrd="1" destOrd="0" presId="urn:microsoft.com/office/officeart/2005/8/layout/hierarchy6"/>
    <dgm:cxn modelId="{A552D3B1-47C0-449A-9034-353D53BC3E22}" type="presParOf" srcId="{88AD0C63-B37D-4255-9B3E-4928CE8FC91A}" destId="{3648915E-0054-4D1F-A894-6F2C7A71EF20}" srcOrd="0" destOrd="0" presId="urn:microsoft.com/office/officeart/2005/8/layout/hierarchy6"/>
    <dgm:cxn modelId="{E012107B-BE40-4B2B-ADF6-E7D6934B902E}" type="presParOf" srcId="{88AD0C63-B37D-4255-9B3E-4928CE8FC91A}" destId="{4C05246D-771B-49A7-837B-D84B391B007A}" srcOrd="1" destOrd="0" presId="urn:microsoft.com/office/officeart/2005/8/layout/hierarchy6"/>
    <dgm:cxn modelId="{BA2A3D81-99F2-47C8-836D-345263BD73DF}" type="presParOf" srcId="{4C05246D-771B-49A7-837B-D84B391B007A}" destId="{E2117D53-FE92-404E-966F-05EB05D1F4D5}" srcOrd="0" destOrd="0" presId="urn:microsoft.com/office/officeart/2005/8/layout/hierarchy6"/>
    <dgm:cxn modelId="{930DE604-18B6-433F-96EC-A29F10400D8F}" type="presParOf" srcId="{4C05246D-771B-49A7-837B-D84B391B007A}" destId="{D736113E-D8F3-4D31-A3D4-08D0B71771D3}" srcOrd="1" destOrd="0" presId="urn:microsoft.com/office/officeart/2005/8/layout/hierarchy6"/>
    <dgm:cxn modelId="{35D866C1-528A-4B0F-95A9-F874844B9C27}" type="presParOf" srcId="{88AD0C63-B37D-4255-9B3E-4928CE8FC91A}" destId="{0FF48782-C7C5-431C-92FB-B00E06ACB004}" srcOrd="2" destOrd="0" presId="urn:microsoft.com/office/officeart/2005/8/layout/hierarchy6"/>
    <dgm:cxn modelId="{284786D9-1EEF-41C8-8374-99A8EF7833BE}" type="presParOf" srcId="{88AD0C63-B37D-4255-9B3E-4928CE8FC91A}" destId="{2446B7B2-BA13-43EF-BDBB-9F13F8145DA6}" srcOrd="3" destOrd="0" presId="urn:microsoft.com/office/officeart/2005/8/layout/hierarchy6"/>
    <dgm:cxn modelId="{75F3CCC6-7F53-4541-995F-EEEF628E9A2F}" type="presParOf" srcId="{2446B7B2-BA13-43EF-BDBB-9F13F8145DA6}" destId="{AEEED54C-D7E8-4C28-8291-A00E2A3CFFF1}" srcOrd="0" destOrd="0" presId="urn:microsoft.com/office/officeart/2005/8/layout/hierarchy6"/>
    <dgm:cxn modelId="{F1136E89-23B2-44DB-901D-818B7174FE94}" type="presParOf" srcId="{2446B7B2-BA13-43EF-BDBB-9F13F8145DA6}" destId="{4FA7F4E8-2530-4A76-90FE-362980FFF03F}" srcOrd="1" destOrd="0" presId="urn:microsoft.com/office/officeart/2005/8/layout/hierarchy6"/>
    <dgm:cxn modelId="{B4242D20-F7EB-4036-A3F8-40EEC6A481D5}" type="presParOf" srcId="{4C0C893B-7C45-4738-896D-DE82AD5DDD2E}" destId="{5463FCDF-E63A-4EAA-9088-F821C0130D1D}" srcOrd="2" destOrd="0" presId="urn:microsoft.com/office/officeart/2005/8/layout/hierarchy6"/>
    <dgm:cxn modelId="{45BD4DEA-7608-4CC2-9545-15D3A06D5F4C}" type="presParOf" srcId="{4C0C893B-7C45-4738-896D-DE82AD5DDD2E}" destId="{F956F220-512D-427F-973D-0118C1505304}" srcOrd="3" destOrd="0" presId="urn:microsoft.com/office/officeart/2005/8/layout/hierarchy6"/>
    <dgm:cxn modelId="{2A8325FB-547A-47FE-9C26-FDAF4A902CFD}" type="presParOf" srcId="{F956F220-512D-427F-973D-0118C1505304}" destId="{5800DDB0-0B2E-4327-9B43-CD30EE01D29B}" srcOrd="0" destOrd="0" presId="urn:microsoft.com/office/officeart/2005/8/layout/hierarchy6"/>
    <dgm:cxn modelId="{20F7CAF3-93B2-4C03-8135-3BE9F304EFB0}" type="presParOf" srcId="{F956F220-512D-427F-973D-0118C1505304}" destId="{5AC54CBC-F182-4118-AA2F-3F1EA0010B15}" srcOrd="1" destOrd="0" presId="urn:microsoft.com/office/officeart/2005/8/layout/hierarchy6"/>
    <dgm:cxn modelId="{103ACE82-057F-47B1-9AC6-C8D8AA3D7251}" type="presParOf" srcId="{5AC54CBC-F182-4118-AA2F-3F1EA0010B15}" destId="{4BB1C617-B630-4D49-8242-ED83939C7735}" srcOrd="0" destOrd="0" presId="urn:microsoft.com/office/officeart/2005/8/layout/hierarchy6"/>
    <dgm:cxn modelId="{30C75C49-C80D-4CE3-BDDE-2C91DA84C199}" type="presParOf" srcId="{5AC54CBC-F182-4118-AA2F-3F1EA0010B15}" destId="{17B6DA03-C255-4313-95E0-EB6795295EC5}" srcOrd="1" destOrd="0" presId="urn:microsoft.com/office/officeart/2005/8/layout/hierarchy6"/>
    <dgm:cxn modelId="{A33B8349-93BD-451E-AC6F-7C0416A8A424}" type="presParOf" srcId="{17B6DA03-C255-4313-95E0-EB6795295EC5}" destId="{CB2119F3-BCB8-422D-9528-9FAF1E2E7C37}" srcOrd="0" destOrd="0" presId="urn:microsoft.com/office/officeart/2005/8/layout/hierarchy6"/>
    <dgm:cxn modelId="{FDABE72D-7594-4C04-9BE6-24AA0D724791}" type="presParOf" srcId="{17B6DA03-C255-4313-95E0-EB6795295EC5}" destId="{DFDCA9B2-A4B4-45C1-8995-D20EAE87333F}" srcOrd="1" destOrd="0" presId="urn:microsoft.com/office/officeart/2005/8/layout/hierarchy6"/>
    <dgm:cxn modelId="{1759E1FC-B10A-4148-ACBB-4D82FEAB7CDB}" type="presParOf" srcId="{DFDCA9B2-A4B4-45C1-8995-D20EAE87333F}" destId="{512B44A6-F549-4486-AB02-BA792AE7E3F2}" srcOrd="0" destOrd="0" presId="urn:microsoft.com/office/officeart/2005/8/layout/hierarchy6"/>
    <dgm:cxn modelId="{BD87371C-22B3-4B39-B239-31E2EDF10573}" type="presParOf" srcId="{DFDCA9B2-A4B4-45C1-8995-D20EAE87333F}" destId="{03E12C59-6B4D-4BA3-A95C-97C8F4AC2292}" srcOrd="1" destOrd="0" presId="urn:microsoft.com/office/officeart/2005/8/layout/hierarchy6"/>
    <dgm:cxn modelId="{575FFE3D-0530-4F25-A654-CC7B96A6C440}" type="presParOf" srcId="{03E12C59-6B4D-4BA3-A95C-97C8F4AC2292}" destId="{7B0787E7-E504-4037-8EFE-70EFF7BB70D9}" srcOrd="0" destOrd="0" presId="urn:microsoft.com/office/officeart/2005/8/layout/hierarchy6"/>
    <dgm:cxn modelId="{C5022405-A63E-4E77-BED9-FA9A1CB5F7A7}" type="presParOf" srcId="{03E12C59-6B4D-4BA3-A95C-97C8F4AC2292}" destId="{33E06DD6-A37F-4322-A42C-26DD6F8A4F34}" srcOrd="1" destOrd="0" presId="urn:microsoft.com/office/officeart/2005/8/layout/hierarchy6"/>
    <dgm:cxn modelId="{8D41CE90-862C-4404-A462-884D55E1DEC8}" type="presParOf" srcId="{33E06DD6-A37F-4322-A42C-26DD6F8A4F34}" destId="{96490B66-8217-46E5-A2E4-85E88D69F6AD}" srcOrd="0" destOrd="0" presId="urn:microsoft.com/office/officeart/2005/8/layout/hierarchy6"/>
    <dgm:cxn modelId="{357147DC-0CD0-4673-B609-EA76AA9F167B}" type="presParOf" srcId="{33E06DD6-A37F-4322-A42C-26DD6F8A4F34}" destId="{BDE1F9DF-19DB-4E4A-BD42-BB2471E586C1}" srcOrd="1" destOrd="0" presId="urn:microsoft.com/office/officeart/2005/8/layout/hierarchy6"/>
    <dgm:cxn modelId="{F67EB93F-D2BA-42A7-BEC6-68485CD3B626}" type="presParOf" srcId="{BDE1F9DF-19DB-4E4A-BD42-BB2471E586C1}" destId="{A5D765C6-6047-425E-83D3-ABF3AA2124C9}" srcOrd="0" destOrd="0" presId="urn:microsoft.com/office/officeart/2005/8/layout/hierarchy6"/>
    <dgm:cxn modelId="{F9C1413F-B5D2-43ED-A0EF-C2D584F5A5FD}" type="presParOf" srcId="{BDE1F9DF-19DB-4E4A-BD42-BB2471E586C1}" destId="{F1208900-A3B2-49A2-A604-F496104D13C8}" srcOrd="1" destOrd="0" presId="urn:microsoft.com/office/officeart/2005/8/layout/hierarchy6"/>
    <dgm:cxn modelId="{C27A1F14-59E6-4E37-AD25-95541DAADCD0}" type="presParOf" srcId="{DFDCA9B2-A4B4-45C1-8995-D20EAE87333F}" destId="{CDA47349-57FA-470C-896D-ACBBF4426330}" srcOrd="2" destOrd="0" presId="urn:microsoft.com/office/officeart/2005/8/layout/hierarchy6"/>
    <dgm:cxn modelId="{6E2BE2E8-879B-42CE-B16E-C28E54278BC2}" type="presParOf" srcId="{DFDCA9B2-A4B4-45C1-8995-D20EAE87333F}" destId="{D7B1B0DC-9F6E-4B02-AEC3-7FF7425FC5A1}" srcOrd="3" destOrd="0" presId="urn:microsoft.com/office/officeart/2005/8/layout/hierarchy6"/>
    <dgm:cxn modelId="{D527D36E-777F-49E2-9588-7AF047F04C70}" type="presParOf" srcId="{D7B1B0DC-9F6E-4B02-AEC3-7FF7425FC5A1}" destId="{4D1D21E8-7565-4C20-BFC0-BC2EF9E42934}" srcOrd="0" destOrd="0" presId="urn:microsoft.com/office/officeart/2005/8/layout/hierarchy6"/>
    <dgm:cxn modelId="{69A452A7-865E-4D9C-9B2F-A53DF1DFED71}" type="presParOf" srcId="{D7B1B0DC-9F6E-4B02-AEC3-7FF7425FC5A1}" destId="{DD4A689B-A4FF-443C-A7EC-308CA8D46944}" srcOrd="1" destOrd="0" presId="urn:microsoft.com/office/officeart/2005/8/layout/hierarchy6"/>
    <dgm:cxn modelId="{4AB7D1A7-78E9-4761-AC9A-ED9D6962A64D}" type="presParOf" srcId="{DFDCA9B2-A4B4-45C1-8995-D20EAE87333F}" destId="{EF0D9E95-5B48-4DA7-8674-8D691FD1A074}" srcOrd="4" destOrd="0" presId="urn:microsoft.com/office/officeart/2005/8/layout/hierarchy6"/>
    <dgm:cxn modelId="{9C4CBAAD-5B6D-4F47-AB70-880228B00877}" type="presParOf" srcId="{DFDCA9B2-A4B4-45C1-8995-D20EAE87333F}" destId="{C14387D6-CE5F-4FD6-8D9D-BF586A28795A}" srcOrd="5" destOrd="0" presId="urn:microsoft.com/office/officeart/2005/8/layout/hierarchy6"/>
    <dgm:cxn modelId="{9F72D1A8-6B3E-40B1-BD92-3C4142C8F0E9}" type="presParOf" srcId="{C14387D6-CE5F-4FD6-8D9D-BF586A28795A}" destId="{D5266142-1104-4308-AACA-288E21832145}" srcOrd="0" destOrd="0" presId="urn:microsoft.com/office/officeart/2005/8/layout/hierarchy6"/>
    <dgm:cxn modelId="{0E6D5122-A24D-4B4B-9523-AD938052A922}" type="presParOf" srcId="{C14387D6-CE5F-4FD6-8D9D-BF586A28795A}" destId="{257A61DC-4A66-42CA-A30E-748F4BCB620B}" srcOrd="1" destOrd="0" presId="urn:microsoft.com/office/officeart/2005/8/layout/hierarchy6"/>
    <dgm:cxn modelId="{DDA10317-44FC-4F31-8D70-C700BD89B07B}" type="presParOf" srcId="{5AC54CBC-F182-4118-AA2F-3F1EA0010B15}" destId="{974A5308-6898-46B0-9D50-485CB1E6726C}" srcOrd="2" destOrd="0" presId="urn:microsoft.com/office/officeart/2005/8/layout/hierarchy6"/>
    <dgm:cxn modelId="{22345187-529D-42EE-B292-62B70981CE45}" type="presParOf" srcId="{5AC54CBC-F182-4118-AA2F-3F1EA0010B15}" destId="{7CB9528F-D0B5-4089-922F-559FF85BEA8B}" srcOrd="3" destOrd="0" presId="urn:microsoft.com/office/officeart/2005/8/layout/hierarchy6"/>
    <dgm:cxn modelId="{9D4D7F60-CD82-494F-8083-71994313EC99}" type="presParOf" srcId="{7CB9528F-D0B5-4089-922F-559FF85BEA8B}" destId="{95763927-8D05-44A3-804A-F0A60917A64F}" srcOrd="0" destOrd="0" presId="urn:microsoft.com/office/officeart/2005/8/layout/hierarchy6"/>
    <dgm:cxn modelId="{E76C2897-DECB-4631-ACC2-B1F47A0BCEAA}" type="presParOf" srcId="{7CB9528F-D0B5-4089-922F-559FF85BEA8B}" destId="{2AE5EA9B-BCD1-434B-A10D-87006CFB1C40}" srcOrd="1" destOrd="0" presId="urn:microsoft.com/office/officeart/2005/8/layout/hierarchy6"/>
    <dgm:cxn modelId="{FBF10D67-D966-48A7-AA5D-7561BB0581DC}" type="presParOf" srcId="{5AC54CBC-F182-4118-AA2F-3F1EA0010B15}" destId="{54A3BBC7-73DA-4C01-95C3-667A4BB01FA3}" srcOrd="4" destOrd="0" presId="urn:microsoft.com/office/officeart/2005/8/layout/hierarchy6"/>
    <dgm:cxn modelId="{B8BBA94C-155B-4B8B-8213-7272262C3A17}" type="presParOf" srcId="{5AC54CBC-F182-4118-AA2F-3F1EA0010B15}" destId="{2686A6BD-E68B-4796-A68A-2762AC6F0265}" srcOrd="5" destOrd="0" presId="urn:microsoft.com/office/officeart/2005/8/layout/hierarchy6"/>
    <dgm:cxn modelId="{6E42AFF5-2ED3-4BD3-A6A3-B116BDC87F56}" type="presParOf" srcId="{2686A6BD-E68B-4796-A68A-2762AC6F0265}" destId="{909E4EF4-4D30-4992-9A34-544AC551DB4B}" srcOrd="0" destOrd="0" presId="urn:microsoft.com/office/officeart/2005/8/layout/hierarchy6"/>
    <dgm:cxn modelId="{64360D1F-6E12-487C-B5D8-BA59FBE62E69}" type="presParOf" srcId="{2686A6BD-E68B-4796-A68A-2762AC6F0265}" destId="{7D64D481-3303-4F51-8F4E-F146DA991270}" srcOrd="1" destOrd="0" presId="urn:microsoft.com/office/officeart/2005/8/layout/hierarchy6"/>
    <dgm:cxn modelId="{CE490B4D-F3FB-401F-91F4-B0B443E72919}" type="presParOf" srcId="{7D64D481-3303-4F51-8F4E-F146DA991270}" destId="{6E5A9FEE-C7FE-4271-B5DC-879CB01C9312}" srcOrd="0" destOrd="0" presId="urn:microsoft.com/office/officeart/2005/8/layout/hierarchy6"/>
    <dgm:cxn modelId="{D1EFBFB5-95CB-46F2-BC80-D1434C006BB8}" type="presParOf" srcId="{7D64D481-3303-4F51-8F4E-F146DA991270}" destId="{941901A8-AD7C-43FE-BE45-FC0A87D047BC}" srcOrd="1" destOrd="0" presId="urn:microsoft.com/office/officeart/2005/8/layout/hierarchy6"/>
    <dgm:cxn modelId="{DD200133-71DB-4209-A7E7-F0F7FEDDB533}" type="presParOf" srcId="{941901A8-AD7C-43FE-BE45-FC0A87D047BC}" destId="{6EE3D880-7047-4B81-BAF5-D3BE44A4D63A}" srcOrd="0" destOrd="0" presId="urn:microsoft.com/office/officeart/2005/8/layout/hierarchy6"/>
    <dgm:cxn modelId="{20293F7E-D122-476C-A020-ABD7C6815F61}" type="presParOf" srcId="{941901A8-AD7C-43FE-BE45-FC0A87D047BC}" destId="{AB9664FB-E55F-4426-9B9E-DA54B4AAEA3D}" srcOrd="1" destOrd="0" presId="urn:microsoft.com/office/officeart/2005/8/layout/hierarchy6"/>
    <dgm:cxn modelId="{75731579-2DB3-4CF5-971C-83020760E38B}" type="presParOf" srcId="{7D64D481-3303-4F51-8F4E-F146DA991270}" destId="{A9E04616-7ED4-415B-914F-2B98BF94EDEB}" srcOrd="2" destOrd="0" presId="urn:microsoft.com/office/officeart/2005/8/layout/hierarchy6"/>
    <dgm:cxn modelId="{792313CE-2D03-4221-A1BE-9070601D3120}" type="presParOf" srcId="{7D64D481-3303-4F51-8F4E-F146DA991270}" destId="{5C624711-7431-4EA0-AD9F-552F41DC9E4F}" srcOrd="3" destOrd="0" presId="urn:microsoft.com/office/officeart/2005/8/layout/hierarchy6"/>
    <dgm:cxn modelId="{16D6135E-17EF-47E3-90DE-1E4CA51C891A}" type="presParOf" srcId="{5C624711-7431-4EA0-AD9F-552F41DC9E4F}" destId="{693FBE3E-0F11-4C21-9A4C-FF7896E23979}" srcOrd="0" destOrd="0" presId="urn:microsoft.com/office/officeart/2005/8/layout/hierarchy6"/>
    <dgm:cxn modelId="{173951F6-13E8-4C13-BAC0-03693F878628}" type="presParOf" srcId="{5C624711-7431-4EA0-AD9F-552F41DC9E4F}" destId="{878DFF43-1817-4129-A6C1-14604E4167B4}" srcOrd="1" destOrd="0" presId="urn:microsoft.com/office/officeart/2005/8/layout/hierarchy6"/>
    <dgm:cxn modelId="{155E922B-30F0-4FB1-AD64-B7C946A6A52C}" type="presParOf" srcId="{5AC54CBC-F182-4118-AA2F-3F1EA0010B15}" destId="{EA786B19-911C-43C4-9077-CD0D1249EC0E}" srcOrd="6" destOrd="0" presId="urn:microsoft.com/office/officeart/2005/8/layout/hierarchy6"/>
    <dgm:cxn modelId="{D195D0C3-C109-4992-BCDC-EEEBB3F52580}" type="presParOf" srcId="{5AC54CBC-F182-4118-AA2F-3F1EA0010B15}" destId="{0649D1B4-CD4A-493D-97EF-C61124A528DF}" srcOrd="7" destOrd="0" presId="urn:microsoft.com/office/officeart/2005/8/layout/hierarchy6"/>
    <dgm:cxn modelId="{F9A05B0D-FF09-4920-B8DD-A4DDC3F5A8C1}" type="presParOf" srcId="{0649D1B4-CD4A-493D-97EF-C61124A528DF}" destId="{5D378615-1FB9-4735-9436-B4195B634CE0}" srcOrd="0" destOrd="0" presId="urn:microsoft.com/office/officeart/2005/8/layout/hierarchy6"/>
    <dgm:cxn modelId="{1B1A3E1A-7C2A-4D42-8D89-FE9CC8CA7F31}" type="presParOf" srcId="{0649D1B4-CD4A-493D-97EF-C61124A528DF}" destId="{FC5E7FA2-178E-43DC-A9AD-7300723D58B5}" srcOrd="1" destOrd="0" presId="urn:microsoft.com/office/officeart/2005/8/layout/hierarchy6"/>
    <dgm:cxn modelId="{81F0009A-485C-4224-B0E0-36BB546B0400}" type="presParOf" srcId="{FC5E7FA2-178E-43DC-A9AD-7300723D58B5}" destId="{68BB7063-F6C0-42DA-B7A6-4597467C7700}" srcOrd="0" destOrd="0" presId="urn:microsoft.com/office/officeart/2005/8/layout/hierarchy6"/>
    <dgm:cxn modelId="{2D21D103-8137-4E1F-BF1D-DB995821858D}" type="presParOf" srcId="{FC5E7FA2-178E-43DC-A9AD-7300723D58B5}" destId="{3D8FAE7D-6349-4C14-908D-F6FC1BAF4011}" srcOrd="1" destOrd="0" presId="urn:microsoft.com/office/officeart/2005/8/layout/hierarchy6"/>
    <dgm:cxn modelId="{E3DCC0D1-BF11-4EBB-99BD-BEA84ABA821E}" type="presParOf" srcId="{3D8FAE7D-6349-4C14-908D-F6FC1BAF4011}" destId="{09969509-6373-4124-B38F-576EF9B80505}" srcOrd="0" destOrd="0" presId="urn:microsoft.com/office/officeart/2005/8/layout/hierarchy6"/>
    <dgm:cxn modelId="{0C8E91B6-11B8-4C9F-823B-C817D3433F64}" type="presParOf" srcId="{3D8FAE7D-6349-4C14-908D-F6FC1BAF4011}" destId="{BA184CF9-7508-474D-91B4-A6B3F613C9F2}" srcOrd="1" destOrd="0" presId="urn:microsoft.com/office/officeart/2005/8/layout/hierarchy6"/>
    <dgm:cxn modelId="{20EE10C1-8C31-4ACC-A3CB-9CB95260297A}" type="presParOf" srcId="{E8BA88BA-62A0-4347-B6D5-0A4C82D4078B}" destId="{10636071-089B-4F20-AF11-58A0C34FE70D}" srcOrd="2" destOrd="0" presId="urn:microsoft.com/office/officeart/2005/8/layout/hierarchy6"/>
    <dgm:cxn modelId="{33370FE4-1A29-4AC1-8D5F-967AF1CC622B}" type="presParOf" srcId="{E8BA88BA-62A0-4347-B6D5-0A4C82D4078B}" destId="{314CB5C8-632F-43F1-8F93-928EAC8117AC}" srcOrd="3" destOrd="0" presId="urn:microsoft.com/office/officeart/2005/8/layout/hierarchy6"/>
    <dgm:cxn modelId="{899CA7C5-BAAF-48A6-B873-073CF5D74FE5}" type="presParOf" srcId="{314CB5C8-632F-43F1-8F93-928EAC8117AC}" destId="{A89A30A8-2360-4834-A520-6F1DDCAC6DFB}" srcOrd="0" destOrd="0" presId="urn:microsoft.com/office/officeart/2005/8/layout/hierarchy6"/>
    <dgm:cxn modelId="{95519EC9-705F-4CED-ACCB-19552AB23B6D}" type="presParOf" srcId="{314CB5C8-632F-43F1-8F93-928EAC8117AC}" destId="{31298D29-5045-4A65-8B28-5A1FCF3FCC74}" srcOrd="1" destOrd="0" presId="urn:microsoft.com/office/officeart/2005/8/layout/hierarchy6"/>
    <dgm:cxn modelId="{7B565539-FE28-4A3C-A1B2-4BC6681D317D}" type="presParOf" srcId="{31298D29-5045-4A65-8B28-5A1FCF3FCC74}" destId="{1CA80B4F-C030-417E-96E6-A73F55208107}" srcOrd="0" destOrd="0" presId="urn:microsoft.com/office/officeart/2005/8/layout/hierarchy6"/>
    <dgm:cxn modelId="{03064C8A-5655-4470-928B-9005A06B94F9}" type="presParOf" srcId="{31298D29-5045-4A65-8B28-5A1FCF3FCC74}" destId="{3C7C7DDF-428E-458E-80E8-0BD48D190217}" srcOrd="1" destOrd="0" presId="urn:microsoft.com/office/officeart/2005/8/layout/hierarchy6"/>
    <dgm:cxn modelId="{8B74293E-0F13-4347-999E-12A9F47BC47C}" type="presParOf" srcId="{3C7C7DDF-428E-458E-80E8-0BD48D190217}" destId="{BF07299E-59A8-42FF-8888-6789762AC604}" srcOrd="0" destOrd="0" presId="urn:microsoft.com/office/officeart/2005/8/layout/hierarchy6"/>
    <dgm:cxn modelId="{63992560-AC10-4307-9BF2-E9967CEFA7EA}" type="presParOf" srcId="{3C7C7DDF-428E-458E-80E8-0BD48D190217}" destId="{F458D721-C842-4266-8630-1156859EC438}" srcOrd="1" destOrd="0" presId="urn:microsoft.com/office/officeart/2005/8/layout/hierarchy6"/>
    <dgm:cxn modelId="{3A50B237-6D4D-4807-BD74-2DAC356582DF}" type="presParOf" srcId="{85571E5D-4DC0-4FE7-94F5-047D15B6BED9}" destId="{FB5F2625-5895-4171-A96B-F325515AAF48}" srcOrd="1" destOrd="0" presId="urn:microsoft.com/office/officeart/2005/8/layout/hierarchy6"/>
  </dgm:cxnLst>
  <dgm:bg>
    <a:solidFill>
      <a:schemeClr val="bg2">
        <a:lumMod val="20000"/>
        <a:lumOff val="80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BDAFCB-6260-4FCE-8EE1-38AB2E6A5908}" type="doc">
      <dgm:prSet loTypeId="urn:microsoft.com/office/officeart/2005/8/layout/hierarchy6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B6730E2-9B7C-4B9C-9DAB-13FACDB76B45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en-US" sz="1100" b="1" dirty="0" err="1" smtClean="0">
              <a:latin typeface="Calibri" pitchFamily="34" charset="0"/>
            </a:rPr>
            <a:t>InputEventArgs</a:t>
          </a:r>
          <a:endParaRPr lang="ru-RU" sz="1100" b="1" dirty="0">
            <a:latin typeface="Calibri" pitchFamily="34" charset="0"/>
          </a:endParaRPr>
        </a:p>
      </dgm:t>
    </dgm:pt>
    <dgm:pt modelId="{193F372B-53A7-4194-87F3-82AE2230E763}" type="parTrans" cxnId="{DD95799A-7D1A-4B5F-A4A3-04EF52F7DE7F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A5629EE1-A267-4F04-9442-1D0C84D45011}" type="sibTrans" cxnId="{DD95799A-7D1A-4B5F-A4A3-04EF52F7DE7F}">
      <dgm:prSet/>
      <dgm:spPr/>
      <dgm:t>
        <a:bodyPr/>
        <a:lstStyle/>
        <a:p>
          <a:endParaRPr lang="ru-RU"/>
        </a:p>
      </dgm:t>
    </dgm:pt>
    <dgm:pt modelId="{904C1E58-798D-43ED-80A8-B55A51AAF8E5}">
      <dgm:prSet custT="1"/>
      <dgm:spPr>
        <a:solidFill>
          <a:srgbClr val="FBFCD0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en-US" sz="1100" b="1" dirty="0" smtClean="0">
              <a:latin typeface="Calibri" pitchFamily="34" charset="0"/>
            </a:rPr>
            <a:t>RoutedEventArgs</a:t>
          </a:r>
          <a:endParaRPr lang="ru-RU" sz="1100" b="1" dirty="0">
            <a:latin typeface="Calibri" pitchFamily="34" charset="0"/>
          </a:endParaRPr>
        </a:p>
      </dgm:t>
    </dgm:pt>
    <dgm:pt modelId="{CA39F1DA-EEA4-4386-8F6E-49A7CEF0D962}" type="parTrans" cxnId="{3E393704-672D-4F24-8329-59F80DF19444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/>
        </a:p>
      </dgm:t>
    </dgm:pt>
    <dgm:pt modelId="{BF5AC7E0-288E-4D41-A33F-228761852225}" type="sibTrans" cxnId="{3E393704-672D-4F24-8329-59F80DF19444}">
      <dgm:prSet/>
      <dgm:spPr/>
      <dgm:t>
        <a:bodyPr/>
        <a:lstStyle/>
        <a:p>
          <a:endParaRPr lang="ru-RU"/>
        </a:p>
      </dgm:t>
    </dgm:pt>
    <dgm:pt modelId="{52373ABA-B608-41A8-9A83-70AE0C6E3688}">
      <dgm:prSet custT="1"/>
      <dgm:spPr>
        <a:solidFill>
          <a:srgbClr val="FBFCD0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en-US" sz="1100" b="1" dirty="0" err="1" smtClean="0">
              <a:latin typeface="Calibri" pitchFamily="34" charset="0"/>
            </a:rPr>
            <a:t>EventArgs</a:t>
          </a:r>
          <a:endParaRPr lang="ru-RU" sz="1100" b="1" dirty="0">
            <a:latin typeface="Calibri" pitchFamily="34" charset="0"/>
          </a:endParaRPr>
        </a:p>
      </dgm:t>
    </dgm:pt>
    <dgm:pt modelId="{B749CFF8-821D-4E74-BAC6-C03BCDF96EB0}" type="parTrans" cxnId="{64A3FBC6-6147-4FEA-A35D-DDB61C62FACC}">
      <dgm:prSet/>
      <dgm:spPr/>
      <dgm:t>
        <a:bodyPr/>
        <a:lstStyle/>
        <a:p>
          <a:endParaRPr lang="ru-RU"/>
        </a:p>
      </dgm:t>
    </dgm:pt>
    <dgm:pt modelId="{10E68418-A9B5-449F-A15B-39F5DB3CA51E}" type="sibTrans" cxnId="{64A3FBC6-6147-4FEA-A35D-DDB61C62FACC}">
      <dgm:prSet/>
      <dgm:spPr/>
      <dgm:t>
        <a:bodyPr/>
        <a:lstStyle/>
        <a:p>
          <a:endParaRPr lang="ru-RU"/>
        </a:p>
      </dgm:t>
    </dgm:pt>
    <dgm:pt modelId="{8B68B12C-3371-4CA6-97A5-9E5876B6D35A}">
      <dgm:prSet custT="1"/>
      <dgm:spPr>
        <a:solidFill>
          <a:srgbClr val="FBFCD0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en-US" sz="1100" b="1" dirty="0" err="1" smtClean="0">
              <a:latin typeface="Calibri" pitchFamily="34" charset="0"/>
            </a:rPr>
            <a:t>KeyboardEventArgs</a:t>
          </a:r>
          <a:endParaRPr lang="ru-RU" sz="1100" b="1" dirty="0">
            <a:latin typeface="Calibri" pitchFamily="34" charset="0"/>
          </a:endParaRPr>
        </a:p>
      </dgm:t>
    </dgm:pt>
    <dgm:pt modelId="{1D0C05F4-C96E-4ACC-91F1-C0D05A83D373}" type="parTrans" cxnId="{787FE262-54BE-4D86-ACFB-9415C37B8C01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/>
        </a:p>
      </dgm:t>
    </dgm:pt>
    <dgm:pt modelId="{534FFF5B-4E19-484B-B817-A33EC6F2F325}" type="sibTrans" cxnId="{787FE262-54BE-4D86-ACFB-9415C37B8C01}">
      <dgm:prSet/>
      <dgm:spPr/>
      <dgm:t>
        <a:bodyPr/>
        <a:lstStyle/>
        <a:p>
          <a:endParaRPr lang="ru-RU"/>
        </a:p>
      </dgm:t>
    </dgm:pt>
    <dgm:pt modelId="{592468E6-6139-48BF-B467-C1F96E5D419C}">
      <dgm:prSet custT="1"/>
      <dgm:spPr>
        <a:solidFill>
          <a:srgbClr val="FBFCD0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en-US" sz="1100" b="1" dirty="0" err="1" smtClean="0">
              <a:latin typeface="Calibri" pitchFamily="34" charset="0"/>
            </a:rPr>
            <a:t>MouseEventArgs</a:t>
          </a:r>
          <a:endParaRPr lang="ru-RU" sz="1100" b="1" dirty="0">
            <a:latin typeface="Calibri" pitchFamily="34" charset="0"/>
          </a:endParaRPr>
        </a:p>
      </dgm:t>
    </dgm:pt>
    <dgm:pt modelId="{2D784354-1F87-4764-9F15-8BD13F39BCAF}" type="parTrans" cxnId="{C50E4A51-F088-4E8F-89C5-8B43BE429E52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/>
        </a:p>
      </dgm:t>
    </dgm:pt>
    <dgm:pt modelId="{5BC84AF1-DECA-4C96-A900-5075DF765EC9}" type="sibTrans" cxnId="{C50E4A51-F088-4E8F-89C5-8B43BE429E52}">
      <dgm:prSet/>
      <dgm:spPr/>
      <dgm:t>
        <a:bodyPr/>
        <a:lstStyle/>
        <a:p>
          <a:endParaRPr lang="ru-RU"/>
        </a:p>
      </dgm:t>
    </dgm:pt>
    <dgm:pt modelId="{2F33541E-5637-479A-AE0A-DD578DFF4163}">
      <dgm:prSet custT="1"/>
      <dgm:spPr>
        <a:solidFill>
          <a:srgbClr val="FBFCD0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en-US" sz="1100" b="1" dirty="0" err="1" smtClean="0">
              <a:latin typeface="Calibri" pitchFamily="34" charset="0"/>
            </a:rPr>
            <a:t>KeyboardFocusChangedEventArgs</a:t>
          </a:r>
          <a:endParaRPr lang="ru-RU" sz="1100" b="1" dirty="0">
            <a:latin typeface="Calibri" pitchFamily="34" charset="0"/>
          </a:endParaRPr>
        </a:p>
      </dgm:t>
    </dgm:pt>
    <dgm:pt modelId="{BF16FC5A-9BED-4F23-9390-CED4457D0318}" type="parTrans" cxnId="{AC246163-B0C5-4AB6-8873-204614195DBB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/>
        </a:p>
      </dgm:t>
    </dgm:pt>
    <dgm:pt modelId="{B7757812-EE3A-4A2C-AD5C-94F30F463E58}" type="sibTrans" cxnId="{AC246163-B0C5-4AB6-8873-204614195DBB}">
      <dgm:prSet/>
      <dgm:spPr/>
      <dgm:t>
        <a:bodyPr/>
        <a:lstStyle/>
        <a:p>
          <a:endParaRPr lang="ru-RU"/>
        </a:p>
      </dgm:t>
    </dgm:pt>
    <dgm:pt modelId="{C7F63356-1672-4573-B950-D4A79489CE55}">
      <dgm:prSet custT="1"/>
      <dgm:spPr>
        <a:solidFill>
          <a:srgbClr val="FBFCD0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en-US" sz="1100" b="1" dirty="0" err="1" smtClean="0">
              <a:latin typeface="Calibri" pitchFamily="34" charset="0"/>
            </a:rPr>
            <a:t>KeyEventArgs</a:t>
          </a:r>
          <a:endParaRPr lang="ru-RU" sz="1100" b="1" dirty="0">
            <a:latin typeface="Calibri" pitchFamily="34" charset="0"/>
          </a:endParaRPr>
        </a:p>
      </dgm:t>
    </dgm:pt>
    <dgm:pt modelId="{A3E5D82F-10B5-4E3C-B526-906F95DD39C9}" type="parTrans" cxnId="{0357227D-F099-42FD-8FB1-C54109CB9FA8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/>
        </a:p>
      </dgm:t>
    </dgm:pt>
    <dgm:pt modelId="{DE302B58-8AF5-4984-BDF3-E81FADDD6CAD}" type="sibTrans" cxnId="{0357227D-F099-42FD-8FB1-C54109CB9FA8}">
      <dgm:prSet/>
      <dgm:spPr/>
      <dgm:t>
        <a:bodyPr/>
        <a:lstStyle/>
        <a:p>
          <a:endParaRPr lang="ru-RU"/>
        </a:p>
      </dgm:t>
    </dgm:pt>
    <dgm:pt modelId="{E550EE88-8DDD-4AB0-8093-502DFD31B67A}">
      <dgm:prSet custT="1"/>
      <dgm:spPr>
        <a:solidFill>
          <a:srgbClr val="FBFCD0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en-US" sz="1100" b="1" dirty="0" err="1" smtClean="0">
              <a:latin typeface="Calibri" pitchFamily="34" charset="0"/>
            </a:rPr>
            <a:t>MouseButtonEventArgs</a:t>
          </a:r>
          <a:endParaRPr lang="ru-RU" sz="1100" b="1" dirty="0">
            <a:latin typeface="Calibri" pitchFamily="34" charset="0"/>
          </a:endParaRPr>
        </a:p>
      </dgm:t>
    </dgm:pt>
    <dgm:pt modelId="{84A1512A-170B-499A-9DE6-E8ED228EF7DF}" type="parTrans" cxnId="{61E923DB-18F7-4D59-A6A9-3FB03B33BF13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/>
        </a:p>
      </dgm:t>
    </dgm:pt>
    <dgm:pt modelId="{B7A735AD-621E-4732-9BF0-C3DAD51E34A6}" type="sibTrans" cxnId="{61E923DB-18F7-4D59-A6A9-3FB03B33BF13}">
      <dgm:prSet/>
      <dgm:spPr/>
      <dgm:t>
        <a:bodyPr/>
        <a:lstStyle/>
        <a:p>
          <a:endParaRPr lang="ru-RU"/>
        </a:p>
      </dgm:t>
    </dgm:pt>
    <dgm:pt modelId="{1C03073C-E5C3-4A92-9C24-30B300AEC91D}">
      <dgm:prSet custT="1"/>
      <dgm:spPr>
        <a:solidFill>
          <a:srgbClr val="FBFCD0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en-US" sz="1100" b="1" dirty="0" err="1" smtClean="0">
              <a:latin typeface="Calibri" pitchFamily="34" charset="0"/>
            </a:rPr>
            <a:t>MouseWheelEventArgs</a:t>
          </a:r>
          <a:endParaRPr lang="ru-RU" sz="1100" b="1" dirty="0">
            <a:latin typeface="Calibri" pitchFamily="34" charset="0"/>
          </a:endParaRPr>
        </a:p>
      </dgm:t>
    </dgm:pt>
    <dgm:pt modelId="{37409D3E-A4F0-4B00-B53E-748FD596D826}" type="parTrans" cxnId="{BE09CFD1-9349-444C-9A0C-FE980181AD95}">
      <dgm:prSet/>
      <dgm:spPr>
        <a:solidFill>
          <a:srgbClr val="FBFCD0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/>
        </a:p>
      </dgm:t>
    </dgm:pt>
    <dgm:pt modelId="{DE601833-B0C2-4A06-9A94-CEC7D916CCA5}" type="sibTrans" cxnId="{BE09CFD1-9349-444C-9A0C-FE980181AD95}">
      <dgm:prSet/>
      <dgm:spPr/>
      <dgm:t>
        <a:bodyPr/>
        <a:lstStyle/>
        <a:p>
          <a:endParaRPr lang="ru-RU"/>
        </a:p>
      </dgm:t>
    </dgm:pt>
    <dgm:pt modelId="{7057619C-191B-47EF-B295-A057A931BD3E}">
      <dgm:prSet custT="1"/>
      <dgm:spPr>
        <a:solidFill>
          <a:srgbClr val="FBFCD0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en-US" sz="1100" b="1" dirty="0" err="1" smtClean="0">
              <a:latin typeface="Calibri" pitchFamily="34" charset="0"/>
            </a:rPr>
            <a:t>QueryCursorEventArgs</a:t>
          </a:r>
          <a:endParaRPr lang="ru-RU" sz="1100" b="1" dirty="0">
            <a:latin typeface="Calibri" pitchFamily="34" charset="0"/>
          </a:endParaRPr>
        </a:p>
      </dgm:t>
    </dgm:pt>
    <dgm:pt modelId="{482353FC-1163-422D-A25F-D0A0364A7B6A}" type="parTrans" cxnId="{81481C0D-B8B8-4E93-8EFB-B1D718241439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/>
        </a:p>
      </dgm:t>
    </dgm:pt>
    <dgm:pt modelId="{760D44AD-4796-42A5-B24D-91B5FC3BDF61}" type="sibTrans" cxnId="{81481C0D-B8B8-4E93-8EFB-B1D718241439}">
      <dgm:prSet/>
      <dgm:spPr/>
      <dgm:t>
        <a:bodyPr/>
        <a:lstStyle/>
        <a:p>
          <a:endParaRPr lang="ru-RU"/>
        </a:p>
      </dgm:t>
    </dgm:pt>
    <dgm:pt modelId="{85571E5D-4DC0-4FE7-94F5-047D15B6BED9}" type="pres">
      <dgm:prSet presAssocID="{26BDAFCB-6260-4FCE-8EE1-38AB2E6A5908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070D354-3105-4F10-8A89-FC04F1E97379}" type="pres">
      <dgm:prSet presAssocID="{26BDAFCB-6260-4FCE-8EE1-38AB2E6A5908}" presName="hierFlow" presStyleCnt="0"/>
      <dgm:spPr/>
    </dgm:pt>
    <dgm:pt modelId="{CC67479A-FBFA-4A6B-8A1A-6F1A3774E2D9}" type="pres">
      <dgm:prSet presAssocID="{26BDAFCB-6260-4FCE-8EE1-38AB2E6A5908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734583C-1916-49DE-A893-ECFBF7BF4CFC}" type="pres">
      <dgm:prSet presAssocID="{52373ABA-B608-41A8-9A83-70AE0C6E3688}" presName="Name14" presStyleCnt="0"/>
      <dgm:spPr/>
    </dgm:pt>
    <dgm:pt modelId="{9DD0A248-D82F-4AC8-A176-E5D7CD456722}" type="pres">
      <dgm:prSet presAssocID="{52373ABA-B608-41A8-9A83-70AE0C6E3688}" presName="level1Shape" presStyleLbl="node0" presStyleIdx="0" presStyleCnt="1" custScaleX="246922" custScaleY="74561" custLinFactNeighborX="5777" custLinFactNeighborY="-263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4D291A8-70A0-4C40-A75C-38EE3B29D7BC}" type="pres">
      <dgm:prSet presAssocID="{52373ABA-B608-41A8-9A83-70AE0C6E3688}" presName="hierChild2" presStyleCnt="0"/>
      <dgm:spPr/>
    </dgm:pt>
    <dgm:pt modelId="{2A7F4324-EC12-42E6-B823-409E77F62231}" type="pres">
      <dgm:prSet presAssocID="{CA39F1DA-EEA4-4386-8F6E-49A7CEF0D962}" presName="Name19" presStyleLbl="parChTrans1D2" presStyleIdx="0" presStyleCnt="1"/>
      <dgm:spPr/>
      <dgm:t>
        <a:bodyPr/>
        <a:lstStyle/>
        <a:p>
          <a:endParaRPr lang="ru-RU"/>
        </a:p>
      </dgm:t>
    </dgm:pt>
    <dgm:pt modelId="{586B3852-8082-4220-9D3D-F89DD17517CE}" type="pres">
      <dgm:prSet presAssocID="{904C1E58-798D-43ED-80A8-B55A51AAF8E5}" presName="Name21" presStyleCnt="0"/>
      <dgm:spPr/>
    </dgm:pt>
    <dgm:pt modelId="{DED009BC-D391-4F3B-8727-731933780830}" type="pres">
      <dgm:prSet presAssocID="{904C1E58-798D-43ED-80A8-B55A51AAF8E5}" presName="level2Shape" presStyleLbl="node2" presStyleIdx="0" presStyleCnt="1" custScaleX="250219" custScaleY="69063" custLinFactNeighborX="5777" custLinFactNeighborY="-26390"/>
      <dgm:spPr/>
      <dgm:t>
        <a:bodyPr/>
        <a:lstStyle/>
        <a:p>
          <a:endParaRPr lang="ru-RU"/>
        </a:p>
      </dgm:t>
    </dgm:pt>
    <dgm:pt modelId="{DBEE41CD-4DF3-472C-ADC7-86D3F27345E0}" type="pres">
      <dgm:prSet presAssocID="{904C1E58-798D-43ED-80A8-B55A51AAF8E5}" presName="hierChild3" presStyleCnt="0"/>
      <dgm:spPr/>
    </dgm:pt>
    <dgm:pt modelId="{E01445D4-073E-437F-999D-CC0C7864A7AF}" type="pres">
      <dgm:prSet presAssocID="{193F372B-53A7-4194-87F3-82AE2230E763}" presName="Name19" presStyleLbl="parChTrans1D3" presStyleIdx="0" presStyleCnt="1"/>
      <dgm:spPr/>
      <dgm:t>
        <a:bodyPr/>
        <a:lstStyle/>
        <a:p>
          <a:endParaRPr lang="ru-RU"/>
        </a:p>
      </dgm:t>
    </dgm:pt>
    <dgm:pt modelId="{8555DE8C-4387-4E8D-B86F-0EABFF66F7C6}" type="pres">
      <dgm:prSet presAssocID="{BB6730E2-9B7C-4B9C-9DAB-13FACDB76B45}" presName="Name21" presStyleCnt="0"/>
      <dgm:spPr/>
    </dgm:pt>
    <dgm:pt modelId="{C6F67307-911A-463E-BE53-33FE56914DE3}" type="pres">
      <dgm:prSet presAssocID="{BB6730E2-9B7C-4B9C-9DAB-13FACDB76B45}" presName="level2Shape" presStyleLbl="node3" presStyleIdx="0" presStyleCnt="1" custScaleX="244852" custScaleY="66101" custLinFactNeighborX="5777" custLinFactNeighborY="-26390"/>
      <dgm:spPr/>
      <dgm:t>
        <a:bodyPr/>
        <a:lstStyle/>
        <a:p>
          <a:endParaRPr lang="ru-RU"/>
        </a:p>
      </dgm:t>
    </dgm:pt>
    <dgm:pt modelId="{E80B0D0A-0121-45D6-A068-9DFF9F6EE471}" type="pres">
      <dgm:prSet presAssocID="{BB6730E2-9B7C-4B9C-9DAB-13FACDB76B45}" presName="hierChild3" presStyleCnt="0"/>
      <dgm:spPr/>
    </dgm:pt>
    <dgm:pt modelId="{B4339650-1926-4112-9049-7E4082E18985}" type="pres">
      <dgm:prSet presAssocID="{1D0C05F4-C96E-4ACC-91F1-C0D05A83D373}" presName="Name19" presStyleLbl="parChTrans1D4" presStyleIdx="0" presStyleCnt="7"/>
      <dgm:spPr/>
      <dgm:t>
        <a:bodyPr/>
        <a:lstStyle/>
        <a:p>
          <a:endParaRPr lang="ru-RU"/>
        </a:p>
      </dgm:t>
    </dgm:pt>
    <dgm:pt modelId="{30D0DAAA-7E7E-4C5F-A2CC-0783417F5A58}" type="pres">
      <dgm:prSet presAssocID="{8B68B12C-3371-4CA6-97A5-9E5876B6D35A}" presName="Name21" presStyleCnt="0"/>
      <dgm:spPr/>
    </dgm:pt>
    <dgm:pt modelId="{D6A5B637-13A0-4887-815E-9BF3AF2293B9}" type="pres">
      <dgm:prSet presAssocID="{8B68B12C-3371-4CA6-97A5-9E5876B6D35A}" presName="level2Shape" presStyleLbl="node4" presStyleIdx="0" presStyleCnt="7" custScaleX="242920" custScaleY="72623" custLinFactNeighborX="10652" custLinFactNeighborY="-18953"/>
      <dgm:spPr/>
      <dgm:t>
        <a:bodyPr/>
        <a:lstStyle/>
        <a:p>
          <a:endParaRPr lang="ru-RU"/>
        </a:p>
      </dgm:t>
    </dgm:pt>
    <dgm:pt modelId="{D92EFB4E-A9D6-4870-825B-DC89106FB1F4}" type="pres">
      <dgm:prSet presAssocID="{8B68B12C-3371-4CA6-97A5-9E5876B6D35A}" presName="hierChild3" presStyleCnt="0"/>
      <dgm:spPr/>
    </dgm:pt>
    <dgm:pt modelId="{88AFF147-BBFD-4790-84F6-11505650372C}" type="pres">
      <dgm:prSet presAssocID="{BF16FC5A-9BED-4F23-9390-CED4457D0318}" presName="Name19" presStyleLbl="parChTrans1D4" presStyleIdx="1" presStyleCnt="7"/>
      <dgm:spPr/>
      <dgm:t>
        <a:bodyPr/>
        <a:lstStyle/>
        <a:p>
          <a:endParaRPr lang="ru-RU"/>
        </a:p>
      </dgm:t>
    </dgm:pt>
    <dgm:pt modelId="{57080EF1-B180-4B1F-8866-B3FC7547A326}" type="pres">
      <dgm:prSet presAssocID="{2F33541E-5637-479A-AE0A-DD578DFF4163}" presName="Name21" presStyleCnt="0"/>
      <dgm:spPr/>
    </dgm:pt>
    <dgm:pt modelId="{0698A4F4-FF31-4DB5-B4DE-C0F47B73409E}" type="pres">
      <dgm:prSet presAssocID="{2F33541E-5637-479A-AE0A-DD578DFF4163}" presName="level2Shape" presStyleLbl="node4" presStyleIdx="1" presStyleCnt="7" custScaleX="267124" custScaleY="79135" custLinFactNeighborX="12393" custLinFactNeighborY="16149"/>
      <dgm:spPr/>
      <dgm:t>
        <a:bodyPr/>
        <a:lstStyle/>
        <a:p>
          <a:endParaRPr lang="ru-RU"/>
        </a:p>
      </dgm:t>
    </dgm:pt>
    <dgm:pt modelId="{52E8A17F-0B35-4B48-8F2A-9809BC5B2124}" type="pres">
      <dgm:prSet presAssocID="{2F33541E-5637-479A-AE0A-DD578DFF4163}" presName="hierChild3" presStyleCnt="0"/>
      <dgm:spPr/>
    </dgm:pt>
    <dgm:pt modelId="{3C78C374-945C-4C3B-88D3-631FA8A682E4}" type="pres">
      <dgm:prSet presAssocID="{A3E5D82F-10B5-4E3C-B526-906F95DD39C9}" presName="Name19" presStyleLbl="parChTrans1D4" presStyleIdx="2" presStyleCnt="7"/>
      <dgm:spPr/>
      <dgm:t>
        <a:bodyPr/>
        <a:lstStyle/>
        <a:p>
          <a:endParaRPr lang="ru-RU"/>
        </a:p>
      </dgm:t>
    </dgm:pt>
    <dgm:pt modelId="{18D467E1-EEB3-4646-9480-448C6F3580D1}" type="pres">
      <dgm:prSet presAssocID="{C7F63356-1672-4573-B950-D4A79489CE55}" presName="Name21" presStyleCnt="0"/>
      <dgm:spPr/>
    </dgm:pt>
    <dgm:pt modelId="{A0335E17-D77B-4044-A02D-AEACFD657475}" type="pres">
      <dgm:prSet presAssocID="{C7F63356-1672-4573-B950-D4A79489CE55}" presName="level2Shape" presStyleLbl="node4" presStyleIdx="2" presStyleCnt="7" custScaleX="138499" custScaleY="77308" custLinFactNeighborX="10170" custLinFactNeighborY="16991"/>
      <dgm:spPr/>
      <dgm:t>
        <a:bodyPr/>
        <a:lstStyle/>
        <a:p>
          <a:endParaRPr lang="ru-RU"/>
        </a:p>
      </dgm:t>
    </dgm:pt>
    <dgm:pt modelId="{2D38FFCC-E744-4925-9383-1938AA3CF052}" type="pres">
      <dgm:prSet presAssocID="{C7F63356-1672-4573-B950-D4A79489CE55}" presName="hierChild3" presStyleCnt="0"/>
      <dgm:spPr/>
    </dgm:pt>
    <dgm:pt modelId="{6A00CD55-76A8-4E5E-AB9F-A2A47F43F546}" type="pres">
      <dgm:prSet presAssocID="{2D784354-1F87-4764-9F15-8BD13F39BCAF}" presName="Name19" presStyleLbl="parChTrans1D4" presStyleIdx="3" presStyleCnt="7"/>
      <dgm:spPr/>
      <dgm:t>
        <a:bodyPr/>
        <a:lstStyle/>
        <a:p>
          <a:endParaRPr lang="ru-RU"/>
        </a:p>
      </dgm:t>
    </dgm:pt>
    <dgm:pt modelId="{FD806F6A-3DC8-42C7-AD71-177F56A4C870}" type="pres">
      <dgm:prSet presAssocID="{592468E6-6139-48BF-B467-C1F96E5D419C}" presName="Name21" presStyleCnt="0"/>
      <dgm:spPr/>
    </dgm:pt>
    <dgm:pt modelId="{0B94E9E6-73B2-43A0-8A28-EFEC322E87B7}" type="pres">
      <dgm:prSet presAssocID="{592468E6-6139-48BF-B467-C1F96E5D419C}" presName="level2Shape" presStyleLbl="node4" presStyleIdx="3" presStyleCnt="7" custScaleX="259086" custScaleY="67740" custLinFactNeighborX="5777" custLinFactNeighborY="-18953"/>
      <dgm:spPr/>
      <dgm:t>
        <a:bodyPr/>
        <a:lstStyle/>
        <a:p>
          <a:endParaRPr lang="ru-RU"/>
        </a:p>
      </dgm:t>
    </dgm:pt>
    <dgm:pt modelId="{1B8505E9-CB4A-46DF-AA69-412ADBA18E39}" type="pres">
      <dgm:prSet presAssocID="{592468E6-6139-48BF-B467-C1F96E5D419C}" presName="hierChild3" presStyleCnt="0"/>
      <dgm:spPr/>
    </dgm:pt>
    <dgm:pt modelId="{86F6ED63-262D-488C-B162-12F4E4FEEC85}" type="pres">
      <dgm:prSet presAssocID="{84A1512A-170B-499A-9DE6-E8ED228EF7DF}" presName="Name19" presStyleLbl="parChTrans1D4" presStyleIdx="4" presStyleCnt="7"/>
      <dgm:spPr/>
      <dgm:t>
        <a:bodyPr/>
        <a:lstStyle/>
        <a:p>
          <a:endParaRPr lang="ru-RU"/>
        </a:p>
      </dgm:t>
    </dgm:pt>
    <dgm:pt modelId="{3BC927A9-1D77-4EC7-B85C-C53DACCF9C01}" type="pres">
      <dgm:prSet presAssocID="{E550EE88-8DDD-4AB0-8093-502DFD31B67A}" presName="Name21" presStyleCnt="0"/>
      <dgm:spPr/>
    </dgm:pt>
    <dgm:pt modelId="{5E46392B-AF59-44E6-BF25-8C5CBE5CF056}" type="pres">
      <dgm:prSet presAssocID="{E550EE88-8DDD-4AB0-8093-502DFD31B67A}" presName="level2Shape" presStyleLbl="node4" presStyleIdx="4" presStyleCnt="7" custScaleX="216724" custScaleY="85162" custLinFactNeighborX="6984" custLinFactNeighborY="15339"/>
      <dgm:spPr/>
      <dgm:t>
        <a:bodyPr/>
        <a:lstStyle/>
        <a:p>
          <a:endParaRPr lang="ru-RU"/>
        </a:p>
      </dgm:t>
    </dgm:pt>
    <dgm:pt modelId="{DB8319AE-CAFA-4379-84A2-A0609023D0F1}" type="pres">
      <dgm:prSet presAssocID="{E550EE88-8DDD-4AB0-8093-502DFD31B67A}" presName="hierChild3" presStyleCnt="0"/>
      <dgm:spPr/>
    </dgm:pt>
    <dgm:pt modelId="{B1FB2291-4267-4C4A-97BE-6E35352D4EAC}" type="pres">
      <dgm:prSet presAssocID="{37409D3E-A4F0-4B00-B53E-748FD596D826}" presName="Name19" presStyleLbl="parChTrans1D4" presStyleIdx="5" presStyleCnt="7"/>
      <dgm:spPr/>
      <dgm:t>
        <a:bodyPr/>
        <a:lstStyle/>
        <a:p>
          <a:endParaRPr lang="ru-RU"/>
        </a:p>
      </dgm:t>
    </dgm:pt>
    <dgm:pt modelId="{2FEB947B-0442-49F9-9951-67DCFCB2CB8D}" type="pres">
      <dgm:prSet presAssocID="{1C03073C-E5C3-4A92-9C24-30B300AEC91D}" presName="Name21" presStyleCnt="0"/>
      <dgm:spPr/>
    </dgm:pt>
    <dgm:pt modelId="{1C571908-7E66-4DBA-BC3A-D17554B9884A}" type="pres">
      <dgm:prSet presAssocID="{1C03073C-E5C3-4A92-9C24-30B300AEC91D}" presName="level2Shape" presStyleLbl="node4" presStyleIdx="5" presStyleCnt="7" custScaleX="194476" custScaleY="79875" custLinFactNeighborX="-9981" custLinFactNeighborY="15339"/>
      <dgm:spPr/>
      <dgm:t>
        <a:bodyPr/>
        <a:lstStyle/>
        <a:p>
          <a:endParaRPr lang="ru-RU"/>
        </a:p>
      </dgm:t>
    </dgm:pt>
    <dgm:pt modelId="{C564901D-2762-4C68-9775-97D63D163086}" type="pres">
      <dgm:prSet presAssocID="{1C03073C-E5C3-4A92-9C24-30B300AEC91D}" presName="hierChild3" presStyleCnt="0"/>
      <dgm:spPr/>
    </dgm:pt>
    <dgm:pt modelId="{E5BF74BE-22BF-4974-886E-46E027CEE9DC}" type="pres">
      <dgm:prSet presAssocID="{482353FC-1163-422D-A25F-D0A0364A7B6A}" presName="Name19" presStyleLbl="parChTrans1D4" presStyleIdx="6" presStyleCnt="7"/>
      <dgm:spPr/>
      <dgm:t>
        <a:bodyPr/>
        <a:lstStyle/>
        <a:p>
          <a:endParaRPr lang="ru-RU"/>
        </a:p>
      </dgm:t>
    </dgm:pt>
    <dgm:pt modelId="{C54CD14A-795E-4C85-8724-FC7563611984}" type="pres">
      <dgm:prSet presAssocID="{7057619C-191B-47EF-B295-A057A931BD3E}" presName="Name21" presStyleCnt="0"/>
      <dgm:spPr/>
    </dgm:pt>
    <dgm:pt modelId="{6933CA77-FD8C-4471-A097-9052EA1E97A7}" type="pres">
      <dgm:prSet presAssocID="{7057619C-191B-47EF-B295-A057A931BD3E}" presName="level2Shape" presStyleLbl="node4" presStyleIdx="6" presStyleCnt="7" custScaleX="185918" custScaleY="77441" custLinFactNeighborX="-7439" custLinFactNeighborY="12860"/>
      <dgm:spPr/>
      <dgm:t>
        <a:bodyPr/>
        <a:lstStyle/>
        <a:p>
          <a:endParaRPr lang="ru-RU"/>
        </a:p>
      </dgm:t>
    </dgm:pt>
    <dgm:pt modelId="{7CB531EC-51F5-4FAC-8575-2728D9533AEC}" type="pres">
      <dgm:prSet presAssocID="{7057619C-191B-47EF-B295-A057A931BD3E}" presName="hierChild3" presStyleCnt="0"/>
      <dgm:spPr/>
    </dgm:pt>
    <dgm:pt modelId="{FB5F2625-5895-4171-A96B-F325515AAF48}" type="pres">
      <dgm:prSet presAssocID="{26BDAFCB-6260-4FCE-8EE1-38AB2E6A5908}" presName="bgShapesFlow" presStyleCnt="0"/>
      <dgm:spPr/>
    </dgm:pt>
  </dgm:ptLst>
  <dgm:cxnLst>
    <dgm:cxn modelId="{64A3FBC6-6147-4FEA-A35D-DDB61C62FACC}" srcId="{26BDAFCB-6260-4FCE-8EE1-38AB2E6A5908}" destId="{52373ABA-B608-41A8-9A83-70AE0C6E3688}" srcOrd="0" destOrd="0" parTransId="{B749CFF8-821D-4E74-BAC6-C03BCDF96EB0}" sibTransId="{10E68418-A9B5-449F-A15B-39F5DB3CA51E}"/>
    <dgm:cxn modelId="{A6EBDB47-31F6-4648-B297-BF8E9B906B94}" type="presOf" srcId="{193F372B-53A7-4194-87F3-82AE2230E763}" destId="{E01445D4-073E-437F-999D-CC0C7864A7AF}" srcOrd="0" destOrd="0" presId="urn:microsoft.com/office/officeart/2005/8/layout/hierarchy6"/>
    <dgm:cxn modelId="{81481C0D-B8B8-4E93-8EFB-B1D718241439}" srcId="{592468E6-6139-48BF-B467-C1F96E5D419C}" destId="{7057619C-191B-47EF-B295-A057A931BD3E}" srcOrd="2" destOrd="0" parTransId="{482353FC-1163-422D-A25F-D0A0364A7B6A}" sibTransId="{760D44AD-4796-42A5-B24D-91B5FC3BDF61}"/>
    <dgm:cxn modelId="{65FD8CAB-9AB5-4A22-8233-FF1EEB1A8416}" type="presOf" srcId="{BF16FC5A-9BED-4F23-9390-CED4457D0318}" destId="{88AFF147-BBFD-4790-84F6-11505650372C}" srcOrd="0" destOrd="0" presId="urn:microsoft.com/office/officeart/2005/8/layout/hierarchy6"/>
    <dgm:cxn modelId="{A78689BD-3605-4446-88B1-D0455D949767}" type="presOf" srcId="{8B68B12C-3371-4CA6-97A5-9E5876B6D35A}" destId="{D6A5B637-13A0-4887-815E-9BF3AF2293B9}" srcOrd="0" destOrd="0" presId="urn:microsoft.com/office/officeart/2005/8/layout/hierarchy6"/>
    <dgm:cxn modelId="{70BAABE1-1AD6-42F3-86A4-8D72C529D1E3}" type="presOf" srcId="{904C1E58-798D-43ED-80A8-B55A51AAF8E5}" destId="{DED009BC-D391-4F3B-8727-731933780830}" srcOrd="0" destOrd="0" presId="urn:microsoft.com/office/officeart/2005/8/layout/hierarchy6"/>
    <dgm:cxn modelId="{7A5A0B8F-C4AF-4DC2-B607-092AEC45A5B7}" type="presOf" srcId="{BB6730E2-9B7C-4B9C-9DAB-13FACDB76B45}" destId="{C6F67307-911A-463E-BE53-33FE56914DE3}" srcOrd="0" destOrd="0" presId="urn:microsoft.com/office/officeart/2005/8/layout/hierarchy6"/>
    <dgm:cxn modelId="{E5B72304-2969-47D4-A4E3-05B648BCA9A8}" type="presOf" srcId="{C7F63356-1672-4573-B950-D4A79489CE55}" destId="{A0335E17-D77B-4044-A02D-AEACFD657475}" srcOrd="0" destOrd="0" presId="urn:microsoft.com/office/officeart/2005/8/layout/hierarchy6"/>
    <dgm:cxn modelId="{E50223FA-04E0-4C2C-ABD7-364C1D92CF78}" type="presOf" srcId="{482353FC-1163-422D-A25F-D0A0364A7B6A}" destId="{E5BF74BE-22BF-4974-886E-46E027CEE9DC}" srcOrd="0" destOrd="0" presId="urn:microsoft.com/office/officeart/2005/8/layout/hierarchy6"/>
    <dgm:cxn modelId="{38209C1F-EEBF-4367-B866-3EE93C4309B2}" type="presOf" srcId="{1D0C05F4-C96E-4ACC-91F1-C0D05A83D373}" destId="{B4339650-1926-4112-9049-7E4082E18985}" srcOrd="0" destOrd="0" presId="urn:microsoft.com/office/officeart/2005/8/layout/hierarchy6"/>
    <dgm:cxn modelId="{2838C331-0B21-44DA-A4E9-3A7DFE263FD6}" type="presOf" srcId="{A3E5D82F-10B5-4E3C-B526-906F95DD39C9}" destId="{3C78C374-945C-4C3B-88D3-631FA8A682E4}" srcOrd="0" destOrd="0" presId="urn:microsoft.com/office/officeart/2005/8/layout/hierarchy6"/>
    <dgm:cxn modelId="{B4B6BB30-ABEA-4120-B39B-FDDEEA09BDC9}" type="presOf" srcId="{37409D3E-A4F0-4B00-B53E-748FD596D826}" destId="{B1FB2291-4267-4C4A-97BE-6E35352D4EAC}" srcOrd="0" destOrd="0" presId="urn:microsoft.com/office/officeart/2005/8/layout/hierarchy6"/>
    <dgm:cxn modelId="{B334D5B2-59A8-4D76-9E74-D12E83CEF5F7}" type="presOf" srcId="{E550EE88-8DDD-4AB0-8093-502DFD31B67A}" destId="{5E46392B-AF59-44E6-BF25-8C5CBE5CF056}" srcOrd="0" destOrd="0" presId="urn:microsoft.com/office/officeart/2005/8/layout/hierarchy6"/>
    <dgm:cxn modelId="{B1133EA2-9DBC-45C1-925C-8D1042E1F231}" type="presOf" srcId="{2F33541E-5637-479A-AE0A-DD578DFF4163}" destId="{0698A4F4-FF31-4DB5-B4DE-C0F47B73409E}" srcOrd="0" destOrd="0" presId="urn:microsoft.com/office/officeart/2005/8/layout/hierarchy6"/>
    <dgm:cxn modelId="{DBEF03BE-736E-4DC1-9BB3-16573550543B}" type="presOf" srcId="{52373ABA-B608-41A8-9A83-70AE0C6E3688}" destId="{9DD0A248-D82F-4AC8-A176-E5D7CD456722}" srcOrd="0" destOrd="0" presId="urn:microsoft.com/office/officeart/2005/8/layout/hierarchy6"/>
    <dgm:cxn modelId="{F450B359-18C5-4356-A039-1590D5187432}" type="presOf" srcId="{26BDAFCB-6260-4FCE-8EE1-38AB2E6A5908}" destId="{85571E5D-4DC0-4FE7-94F5-047D15B6BED9}" srcOrd="0" destOrd="0" presId="urn:microsoft.com/office/officeart/2005/8/layout/hierarchy6"/>
    <dgm:cxn modelId="{AC246163-B0C5-4AB6-8873-204614195DBB}" srcId="{8B68B12C-3371-4CA6-97A5-9E5876B6D35A}" destId="{2F33541E-5637-479A-AE0A-DD578DFF4163}" srcOrd="0" destOrd="0" parTransId="{BF16FC5A-9BED-4F23-9390-CED4457D0318}" sibTransId="{B7757812-EE3A-4A2C-AD5C-94F30F463E58}"/>
    <dgm:cxn modelId="{787FE262-54BE-4D86-ACFB-9415C37B8C01}" srcId="{BB6730E2-9B7C-4B9C-9DAB-13FACDB76B45}" destId="{8B68B12C-3371-4CA6-97A5-9E5876B6D35A}" srcOrd="0" destOrd="0" parTransId="{1D0C05F4-C96E-4ACC-91F1-C0D05A83D373}" sibTransId="{534FFF5B-4E19-484B-B817-A33EC6F2F325}"/>
    <dgm:cxn modelId="{F2612080-0DB6-4607-AB88-3AF79E12C732}" type="presOf" srcId="{592468E6-6139-48BF-B467-C1F96E5D419C}" destId="{0B94E9E6-73B2-43A0-8A28-EFEC322E87B7}" srcOrd="0" destOrd="0" presId="urn:microsoft.com/office/officeart/2005/8/layout/hierarchy6"/>
    <dgm:cxn modelId="{16377E9C-F2F7-4065-B1E5-50A7DFC30AF5}" type="presOf" srcId="{84A1512A-170B-499A-9DE6-E8ED228EF7DF}" destId="{86F6ED63-262D-488C-B162-12F4E4FEEC85}" srcOrd="0" destOrd="0" presId="urn:microsoft.com/office/officeart/2005/8/layout/hierarchy6"/>
    <dgm:cxn modelId="{61E923DB-18F7-4D59-A6A9-3FB03B33BF13}" srcId="{592468E6-6139-48BF-B467-C1F96E5D419C}" destId="{E550EE88-8DDD-4AB0-8093-502DFD31B67A}" srcOrd="0" destOrd="0" parTransId="{84A1512A-170B-499A-9DE6-E8ED228EF7DF}" sibTransId="{B7A735AD-621E-4732-9BF0-C3DAD51E34A6}"/>
    <dgm:cxn modelId="{DD95799A-7D1A-4B5F-A4A3-04EF52F7DE7F}" srcId="{904C1E58-798D-43ED-80A8-B55A51AAF8E5}" destId="{BB6730E2-9B7C-4B9C-9DAB-13FACDB76B45}" srcOrd="0" destOrd="0" parTransId="{193F372B-53A7-4194-87F3-82AE2230E763}" sibTransId="{A5629EE1-A267-4F04-9442-1D0C84D45011}"/>
    <dgm:cxn modelId="{3E393704-672D-4F24-8329-59F80DF19444}" srcId="{52373ABA-B608-41A8-9A83-70AE0C6E3688}" destId="{904C1E58-798D-43ED-80A8-B55A51AAF8E5}" srcOrd="0" destOrd="0" parTransId="{CA39F1DA-EEA4-4386-8F6E-49A7CEF0D962}" sibTransId="{BF5AC7E0-288E-4D41-A33F-228761852225}"/>
    <dgm:cxn modelId="{078C7157-09FC-425F-976A-3B2D4C77737E}" type="presOf" srcId="{2D784354-1F87-4764-9F15-8BD13F39BCAF}" destId="{6A00CD55-76A8-4E5E-AB9F-A2A47F43F546}" srcOrd="0" destOrd="0" presId="urn:microsoft.com/office/officeart/2005/8/layout/hierarchy6"/>
    <dgm:cxn modelId="{51D543D5-0EA8-4025-873D-774C844BD8E2}" type="presOf" srcId="{7057619C-191B-47EF-B295-A057A931BD3E}" destId="{6933CA77-FD8C-4471-A097-9052EA1E97A7}" srcOrd="0" destOrd="0" presId="urn:microsoft.com/office/officeart/2005/8/layout/hierarchy6"/>
    <dgm:cxn modelId="{29B4275A-16EB-403E-B06A-F3C8E4A9AFD0}" type="presOf" srcId="{1C03073C-E5C3-4A92-9C24-30B300AEC91D}" destId="{1C571908-7E66-4DBA-BC3A-D17554B9884A}" srcOrd="0" destOrd="0" presId="urn:microsoft.com/office/officeart/2005/8/layout/hierarchy6"/>
    <dgm:cxn modelId="{0357227D-F099-42FD-8FB1-C54109CB9FA8}" srcId="{8B68B12C-3371-4CA6-97A5-9E5876B6D35A}" destId="{C7F63356-1672-4573-B950-D4A79489CE55}" srcOrd="1" destOrd="0" parTransId="{A3E5D82F-10B5-4E3C-B526-906F95DD39C9}" sibTransId="{DE302B58-8AF5-4984-BDF3-E81FADDD6CAD}"/>
    <dgm:cxn modelId="{C50E4A51-F088-4E8F-89C5-8B43BE429E52}" srcId="{BB6730E2-9B7C-4B9C-9DAB-13FACDB76B45}" destId="{592468E6-6139-48BF-B467-C1F96E5D419C}" srcOrd="1" destOrd="0" parTransId="{2D784354-1F87-4764-9F15-8BD13F39BCAF}" sibTransId="{5BC84AF1-DECA-4C96-A900-5075DF765EC9}"/>
    <dgm:cxn modelId="{BE09CFD1-9349-444C-9A0C-FE980181AD95}" srcId="{592468E6-6139-48BF-B467-C1F96E5D419C}" destId="{1C03073C-E5C3-4A92-9C24-30B300AEC91D}" srcOrd="1" destOrd="0" parTransId="{37409D3E-A4F0-4B00-B53E-748FD596D826}" sibTransId="{DE601833-B0C2-4A06-9A94-CEC7D916CCA5}"/>
    <dgm:cxn modelId="{2535C2D5-9E53-423F-85E0-8886AAE90914}" type="presOf" srcId="{CA39F1DA-EEA4-4386-8F6E-49A7CEF0D962}" destId="{2A7F4324-EC12-42E6-B823-409E77F62231}" srcOrd="0" destOrd="0" presId="urn:microsoft.com/office/officeart/2005/8/layout/hierarchy6"/>
    <dgm:cxn modelId="{F653A870-E400-4519-9290-0B8DC310B79F}" type="presParOf" srcId="{85571E5D-4DC0-4FE7-94F5-047D15B6BED9}" destId="{2070D354-3105-4F10-8A89-FC04F1E97379}" srcOrd="0" destOrd="0" presId="urn:microsoft.com/office/officeart/2005/8/layout/hierarchy6"/>
    <dgm:cxn modelId="{2677E930-2BBD-4835-8B67-18EEBE11DCF3}" type="presParOf" srcId="{2070D354-3105-4F10-8A89-FC04F1E97379}" destId="{CC67479A-FBFA-4A6B-8A1A-6F1A3774E2D9}" srcOrd="0" destOrd="0" presId="urn:microsoft.com/office/officeart/2005/8/layout/hierarchy6"/>
    <dgm:cxn modelId="{D93E5B16-7657-4D68-AD72-CCE44085F88E}" type="presParOf" srcId="{CC67479A-FBFA-4A6B-8A1A-6F1A3774E2D9}" destId="{4734583C-1916-49DE-A893-ECFBF7BF4CFC}" srcOrd="0" destOrd="0" presId="urn:microsoft.com/office/officeart/2005/8/layout/hierarchy6"/>
    <dgm:cxn modelId="{60D117FF-C2D7-468E-A221-A9FDFF1CF830}" type="presParOf" srcId="{4734583C-1916-49DE-A893-ECFBF7BF4CFC}" destId="{9DD0A248-D82F-4AC8-A176-E5D7CD456722}" srcOrd="0" destOrd="0" presId="urn:microsoft.com/office/officeart/2005/8/layout/hierarchy6"/>
    <dgm:cxn modelId="{4C6E3E23-76E7-4D73-9177-824DD6940B94}" type="presParOf" srcId="{4734583C-1916-49DE-A893-ECFBF7BF4CFC}" destId="{74D291A8-70A0-4C40-A75C-38EE3B29D7BC}" srcOrd="1" destOrd="0" presId="urn:microsoft.com/office/officeart/2005/8/layout/hierarchy6"/>
    <dgm:cxn modelId="{C64CD4ED-CABA-40D6-8BF5-3BF1B85CF9C8}" type="presParOf" srcId="{74D291A8-70A0-4C40-A75C-38EE3B29D7BC}" destId="{2A7F4324-EC12-42E6-B823-409E77F62231}" srcOrd="0" destOrd="0" presId="urn:microsoft.com/office/officeart/2005/8/layout/hierarchy6"/>
    <dgm:cxn modelId="{D68CF80B-D82B-4D09-AECB-5DBEFE142401}" type="presParOf" srcId="{74D291A8-70A0-4C40-A75C-38EE3B29D7BC}" destId="{586B3852-8082-4220-9D3D-F89DD17517CE}" srcOrd="1" destOrd="0" presId="urn:microsoft.com/office/officeart/2005/8/layout/hierarchy6"/>
    <dgm:cxn modelId="{79D290AA-8934-4DC9-A5DB-D8031C40A3C7}" type="presParOf" srcId="{586B3852-8082-4220-9D3D-F89DD17517CE}" destId="{DED009BC-D391-4F3B-8727-731933780830}" srcOrd="0" destOrd="0" presId="urn:microsoft.com/office/officeart/2005/8/layout/hierarchy6"/>
    <dgm:cxn modelId="{553CCF53-35F5-40DD-992A-96681CB7C018}" type="presParOf" srcId="{586B3852-8082-4220-9D3D-F89DD17517CE}" destId="{DBEE41CD-4DF3-472C-ADC7-86D3F27345E0}" srcOrd="1" destOrd="0" presId="urn:microsoft.com/office/officeart/2005/8/layout/hierarchy6"/>
    <dgm:cxn modelId="{8C8D253D-484D-4020-BB03-FCCDF76CD56E}" type="presParOf" srcId="{DBEE41CD-4DF3-472C-ADC7-86D3F27345E0}" destId="{E01445D4-073E-437F-999D-CC0C7864A7AF}" srcOrd="0" destOrd="0" presId="urn:microsoft.com/office/officeart/2005/8/layout/hierarchy6"/>
    <dgm:cxn modelId="{44357FD5-A9C9-4D13-937B-884B91B7EB02}" type="presParOf" srcId="{DBEE41CD-4DF3-472C-ADC7-86D3F27345E0}" destId="{8555DE8C-4387-4E8D-B86F-0EABFF66F7C6}" srcOrd="1" destOrd="0" presId="urn:microsoft.com/office/officeart/2005/8/layout/hierarchy6"/>
    <dgm:cxn modelId="{F988CAE6-75F4-49FB-B827-7CD3609732EF}" type="presParOf" srcId="{8555DE8C-4387-4E8D-B86F-0EABFF66F7C6}" destId="{C6F67307-911A-463E-BE53-33FE56914DE3}" srcOrd="0" destOrd="0" presId="urn:microsoft.com/office/officeart/2005/8/layout/hierarchy6"/>
    <dgm:cxn modelId="{CF35ADDB-39B3-4962-92E0-3101CDBBE1D9}" type="presParOf" srcId="{8555DE8C-4387-4E8D-B86F-0EABFF66F7C6}" destId="{E80B0D0A-0121-45D6-A068-9DFF9F6EE471}" srcOrd="1" destOrd="0" presId="urn:microsoft.com/office/officeart/2005/8/layout/hierarchy6"/>
    <dgm:cxn modelId="{C7D7D9C1-2E59-4D21-9589-2D38C2E50220}" type="presParOf" srcId="{E80B0D0A-0121-45D6-A068-9DFF9F6EE471}" destId="{B4339650-1926-4112-9049-7E4082E18985}" srcOrd="0" destOrd="0" presId="urn:microsoft.com/office/officeart/2005/8/layout/hierarchy6"/>
    <dgm:cxn modelId="{24AB2A09-BA91-4304-B0F0-5202D622424A}" type="presParOf" srcId="{E80B0D0A-0121-45D6-A068-9DFF9F6EE471}" destId="{30D0DAAA-7E7E-4C5F-A2CC-0783417F5A58}" srcOrd="1" destOrd="0" presId="urn:microsoft.com/office/officeart/2005/8/layout/hierarchy6"/>
    <dgm:cxn modelId="{61122445-592D-4AF0-B743-105B35CA5BCB}" type="presParOf" srcId="{30D0DAAA-7E7E-4C5F-A2CC-0783417F5A58}" destId="{D6A5B637-13A0-4887-815E-9BF3AF2293B9}" srcOrd="0" destOrd="0" presId="urn:microsoft.com/office/officeart/2005/8/layout/hierarchy6"/>
    <dgm:cxn modelId="{1B38247C-BE7F-4BB8-AF10-D4AD1AEE7635}" type="presParOf" srcId="{30D0DAAA-7E7E-4C5F-A2CC-0783417F5A58}" destId="{D92EFB4E-A9D6-4870-825B-DC89106FB1F4}" srcOrd="1" destOrd="0" presId="urn:microsoft.com/office/officeart/2005/8/layout/hierarchy6"/>
    <dgm:cxn modelId="{E4B63AF8-9AE5-4E4F-B54E-D602B81EB8CE}" type="presParOf" srcId="{D92EFB4E-A9D6-4870-825B-DC89106FB1F4}" destId="{88AFF147-BBFD-4790-84F6-11505650372C}" srcOrd="0" destOrd="0" presId="urn:microsoft.com/office/officeart/2005/8/layout/hierarchy6"/>
    <dgm:cxn modelId="{0602FA73-62D4-4F49-86A9-2AFD00557206}" type="presParOf" srcId="{D92EFB4E-A9D6-4870-825B-DC89106FB1F4}" destId="{57080EF1-B180-4B1F-8866-B3FC7547A326}" srcOrd="1" destOrd="0" presId="urn:microsoft.com/office/officeart/2005/8/layout/hierarchy6"/>
    <dgm:cxn modelId="{9D7DC334-9EA0-4DE4-9F87-B96A99FA9D32}" type="presParOf" srcId="{57080EF1-B180-4B1F-8866-B3FC7547A326}" destId="{0698A4F4-FF31-4DB5-B4DE-C0F47B73409E}" srcOrd="0" destOrd="0" presId="urn:microsoft.com/office/officeart/2005/8/layout/hierarchy6"/>
    <dgm:cxn modelId="{6C4B999B-78F8-4C75-AD5F-E06B93CBAB0E}" type="presParOf" srcId="{57080EF1-B180-4B1F-8866-B3FC7547A326}" destId="{52E8A17F-0B35-4B48-8F2A-9809BC5B2124}" srcOrd="1" destOrd="0" presId="urn:microsoft.com/office/officeart/2005/8/layout/hierarchy6"/>
    <dgm:cxn modelId="{DEAFCACE-FEE6-4CBD-8C5D-BF5CB4E0CCD3}" type="presParOf" srcId="{D92EFB4E-A9D6-4870-825B-DC89106FB1F4}" destId="{3C78C374-945C-4C3B-88D3-631FA8A682E4}" srcOrd="2" destOrd="0" presId="urn:microsoft.com/office/officeart/2005/8/layout/hierarchy6"/>
    <dgm:cxn modelId="{2E7A2B56-F3BC-4151-A21A-4722393A6D33}" type="presParOf" srcId="{D92EFB4E-A9D6-4870-825B-DC89106FB1F4}" destId="{18D467E1-EEB3-4646-9480-448C6F3580D1}" srcOrd="3" destOrd="0" presId="urn:microsoft.com/office/officeart/2005/8/layout/hierarchy6"/>
    <dgm:cxn modelId="{4E87FCCD-43A4-44C1-80F5-59C945C46906}" type="presParOf" srcId="{18D467E1-EEB3-4646-9480-448C6F3580D1}" destId="{A0335E17-D77B-4044-A02D-AEACFD657475}" srcOrd="0" destOrd="0" presId="urn:microsoft.com/office/officeart/2005/8/layout/hierarchy6"/>
    <dgm:cxn modelId="{D63DECC3-38FC-4F9C-9781-03CFA55CA2EF}" type="presParOf" srcId="{18D467E1-EEB3-4646-9480-448C6F3580D1}" destId="{2D38FFCC-E744-4925-9383-1938AA3CF052}" srcOrd="1" destOrd="0" presId="urn:microsoft.com/office/officeart/2005/8/layout/hierarchy6"/>
    <dgm:cxn modelId="{306659F7-0F30-4E3C-972A-0A6B1A9D306F}" type="presParOf" srcId="{E80B0D0A-0121-45D6-A068-9DFF9F6EE471}" destId="{6A00CD55-76A8-4E5E-AB9F-A2A47F43F546}" srcOrd="2" destOrd="0" presId="urn:microsoft.com/office/officeart/2005/8/layout/hierarchy6"/>
    <dgm:cxn modelId="{75A0D214-ED6B-4FE3-A4F4-DCC47AE85EB8}" type="presParOf" srcId="{E80B0D0A-0121-45D6-A068-9DFF9F6EE471}" destId="{FD806F6A-3DC8-42C7-AD71-177F56A4C870}" srcOrd="3" destOrd="0" presId="urn:microsoft.com/office/officeart/2005/8/layout/hierarchy6"/>
    <dgm:cxn modelId="{8B32E3A5-C713-4593-AEC7-019AF0FAC080}" type="presParOf" srcId="{FD806F6A-3DC8-42C7-AD71-177F56A4C870}" destId="{0B94E9E6-73B2-43A0-8A28-EFEC322E87B7}" srcOrd="0" destOrd="0" presId="urn:microsoft.com/office/officeart/2005/8/layout/hierarchy6"/>
    <dgm:cxn modelId="{06844C1D-40E8-4795-90E6-DB74A1F556AA}" type="presParOf" srcId="{FD806F6A-3DC8-42C7-AD71-177F56A4C870}" destId="{1B8505E9-CB4A-46DF-AA69-412ADBA18E39}" srcOrd="1" destOrd="0" presId="urn:microsoft.com/office/officeart/2005/8/layout/hierarchy6"/>
    <dgm:cxn modelId="{ED6B5886-6CC7-4CF1-B71F-312696754CD4}" type="presParOf" srcId="{1B8505E9-CB4A-46DF-AA69-412ADBA18E39}" destId="{86F6ED63-262D-488C-B162-12F4E4FEEC85}" srcOrd="0" destOrd="0" presId="urn:microsoft.com/office/officeart/2005/8/layout/hierarchy6"/>
    <dgm:cxn modelId="{7E1DE427-457B-47C6-A541-C920D27972D6}" type="presParOf" srcId="{1B8505E9-CB4A-46DF-AA69-412ADBA18E39}" destId="{3BC927A9-1D77-4EC7-B85C-C53DACCF9C01}" srcOrd="1" destOrd="0" presId="urn:microsoft.com/office/officeart/2005/8/layout/hierarchy6"/>
    <dgm:cxn modelId="{2CF654D7-F6BE-4705-8FBB-EB6D490576DF}" type="presParOf" srcId="{3BC927A9-1D77-4EC7-B85C-C53DACCF9C01}" destId="{5E46392B-AF59-44E6-BF25-8C5CBE5CF056}" srcOrd="0" destOrd="0" presId="urn:microsoft.com/office/officeart/2005/8/layout/hierarchy6"/>
    <dgm:cxn modelId="{B085AB32-66FA-4A05-81B9-950D9BA8E6D7}" type="presParOf" srcId="{3BC927A9-1D77-4EC7-B85C-C53DACCF9C01}" destId="{DB8319AE-CAFA-4379-84A2-A0609023D0F1}" srcOrd="1" destOrd="0" presId="urn:microsoft.com/office/officeart/2005/8/layout/hierarchy6"/>
    <dgm:cxn modelId="{81E942F9-D726-4F9C-BD14-0BCA3A253DC7}" type="presParOf" srcId="{1B8505E9-CB4A-46DF-AA69-412ADBA18E39}" destId="{B1FB2291-4267-4C4A-97BE-6E35352D4EAC}" srcOrd="2" destOrd="0" presId="urn:microsoft.com/office/officeart/2005/8/layout/hierarchy6"/>
    <dgm:cxn modelId="{990E2AA0-9A3C-4A01-A6A6-C4F7652E3A9B}" type="presParOf" srcId="{1B8505E9-CB4A-46DF-AA69-412ADBA18E39}" destId="{2FEB947B-0442-49F9-9951-67DCFCB2CB8D}" srcOrd="3" destOrd="0" presId="urn:microsoft.com/office/officeart/2005/8/layout/hierarchy6"/>
    <dgm:cxn modelId="{244B60C1-62A6-4273-880E-1FCA42D7B3AA}" type="presParOf" srcId="{2FEB947B-0442-49F9-9951-67DCFCB2CB8D}" destId="{1C571908-7E66-4DBA-BC3A-D17554B9884A}" srcOrd="0" destOrd="0" presId="urn:microsoft.com/office/officeart/2005/8/layout/hierarchy6"/>
    <dgm:cxn modelId="{1734F40E-3B53-4649-89B4-9DEBEB5D527E}" type="presParOf" srcId="{2FEB947B-0442-49F9-9951-67DCFCB2CB8D}" destId="{C564901D-2762-4C68-9775-97D63D163086}" srcOrd="1" destOrd="0" presId="urn:microsoft.com/office/officeart/2005/8/layout/hierarchy6"/>
    <dgm:cxn modelId="{9514DA9A-5A32-4E6F-A75F-AB869D638CF9}" type="presParOf" srcId="{1B8505E9-CB4A-46DF-AA69-412ADBA18E39}" destId="{E5BF74BE-22BF-4974-886E-46E027CEE9DC}" srcOrd="4" destOrd="0" presId="urn:microsoft.com/office/officeart/2005/8/layout/hierarchy6"/>
    <dgm:cxn modelId="{8085973C-D546-4DC4-A019-D9CA2E3D8D36}" type="presParOf" srcId="{1B8505E9-CB4A-46DF-AA69-412ADBA18E39}" destId="{C54CD14A-795E-4C85-8724-FC7563611984}" srcOrd="5" destOrd="0" presId="urn:microsoft.com/office/officeart/2005/8/layout/hierarchy6"/>
    <dgm:cxn modelId="{4185F4B3-B085-4DAB-9153-5064EDD4E404}" type="presParOf" srcId="{C54CD14A-795E-4C85-8724-FC7563611984}" destId="{6933CA77-FD8C-4471-A097-9052EA1E97A7}" srcOrd="0" destOrd="0" presId="urn:microsoft.com/office/officeart/2005/8/layout/hierarchy6"/>
    <dgm:cxn modelId="{63CE90D3-B176-4216-ACD6-F44F9A3BB285}" type="presParOf" srcId="{C54CD14A-795E-4C85-8724-FC7563611984}" destId="{7CB531EC-51F5-4FAC-8575-2728D9533AEC}" srcOrd="1" destOrd="0" presId="urn:microsoft.com/office/officeart/2005/8/layout/hierarchy6"/>
    <dgm:cxn modelId="{6D3F113F-FD89-425C-A89E-864647128C3F}" type="presParOf" srcId="{85571E5D-4DC0-4FE7-94F5-047D15B6BED9}" destId="{FB5F2625-5895-4171-A96B-F325515AAF48}" srcOrd="1" destOrd="0" presId="urn:microsoft.com/office/officeart/2005/8/layout/hierarchy6"/>
  </dgm:cxnLst>
  <dgm:bg>
    <a:solidFill>
      <a:schemeClr val="bg2">
        <a:lumMod val="20000"/>
        <a:lumOff val="80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F3A5E7A-D3FF-469A-BD01-712C587D4627}" type="datetimeFigureOut">
              <a:rPr lang="ru-RU"/>
              <a:pPr>
                <a:defRPr/>
              </a:pPr>
              <a:t>07.04.2008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F9BAFE4-1452-4EA4-9D0E-9FA2248C67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FFCC25-7A1F-40C0-A57F-D32EF2A90EE0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Показать пример со </a:t>
            </a:r>
            <a:r>
              <a:rPr lang="en-US" dirty="0" smtClean="0"/>
              <a:t>Spy++</a:t>
            </a:r>
            <a:endParaRPr 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FFCC25-7A1F-40C0-A57F-D32EF2A90EE0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Показать пример со </a:t>
            </a:r>
            <a:r>
              <a:rPr lang="en-US" dirty="0" smtClean="0"/>
              <a:t>Spy++</a:t>
            </a:r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75DEC-DC16-4FCD-BE39-4284045D8E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86B9C-1942-455F-9C9C-B3BA3046BA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E80FC-EAA5-416D-944E-EFC0DF6A07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3186C-ECA6-4DC1-BB47-10B7F4AE5A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EEC58-6EF7-448F-B43D-52569E1A14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78C08-92BE-46AE-8226-F7AD5C71A5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84C87-B427-471F-BA13-FA1285577F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AF095-FFD2-42F3-97A4-FF8A6D2F2F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561CC-E0D9-49F9-A6EF-F2D20653CD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F43991-75C1-4389-8FB0-E77BDC39C8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0B82C-E139-45D0-A1DD-9A4A410D30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068B5-9CE6-41B9-9719-1616D40CE5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fld id="{EFDA702B-9D35-4FE6-B4C7-2D0D510259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>
          <a:xfrm>
            <a:off x="361950" y="0"/>
            <a:ext cx="8477250" cy="8763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>
                <a:solidFill>
                  <a:srgbClr val="FBFCD0"/>
                </a:solidFill>
                <a:latin typeface="Arial Narrow" pitchFamily="34" charset="0"/>
              </a:rPr>
              <a:t>Классы </a:t>
            </a:r>
            <a:r>
              <a:rPr lang="en-US" sz="3200" b="1" dirty="0" smtClean="0">
                <a:solidFill>
                  <a:srgbClr val="FBFCD0"/>
                </a:solidFill>
                <a:latin typeface="Arial Narrow" pitchFamily="34" charset="0"/>
              </a:rPr>
              <a:t>Windows Presentation Foundation - 1</a:t>
            </a:r>
            <a:endParaRPr lang="ru-RU" sz="3200" b="1" dirty="0">
              <a:solidFill>
                <a:srgbClr val="FBFCD0"/>
              </a:solidFill>
              <a:latin typeface="Arial Narrow" pitchFamily="34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142844" y="857232"/>
          <a:ext cx="8786874" cy="571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15140" y="1000108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5500694" y="928670"/>
            <a:ext cx="3357586" cy="214314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System.Object</a:t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System.Windows.Threading.DispatcherObject</a:t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</a:t>
            </a:r>
            <a:r>
              <a:rPr kumimoji="0" lang="en-US" sz="11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System.Windows.DependencyObject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  </a:t>
            </a:r>
            <a:r>
              <a:rPr kumimoji="0" lang="en-US" sz="11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System.Windows.Media.Visual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    </a:t>
            </a:r>
            <a:r>
              <a:rPr kumimoji="0" lang="en-US" sz="11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System.Windows.UIElement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      System.Windows.FrameworkElement</a:t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        System.Windows.Controls.Control</a:t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          System.Windows.Controls.ItemsControl</a:t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            </a:t>
            </a:r>
            <a:r>
              <a:rPr kumimoji="0" lang="en-US" sz="11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System.Windows.Controls.Primitives.Selector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              System.Windows.Controls.ComboBox</a:t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              System.Windows.Controls.ListBox</a:t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              System.Windows.Controls.TabControl</a:t>
            </a:r>
            <a:endParaRPr kumimoji="0" lang="en-US" sz="11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214290"/>
            <a:ext cx="8382000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События времени существования объекта</a:t>
            </a:r>
            <a:endParaRPr lang="ru-RU" sz="3200" b="1" dirty="0">
              <a:solidFill>
                <a:srgbClr val="FBFCD0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66700" y="1208852"/>
            <a:ext cx="8640830" cy="648512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 Все объекты классов, производных от </a:t>
            </a:r>
            <a:r>
              <a:rPr lang="en-US" sz="1800" dirty="0" err="1" smtClean="0">
                <a:solidFill>
                  <a:srgbClr val="FBFCD0"/>
                </a:solidFill>
              </a:rPr>
              <a:t>FrameworkElement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или </a:t>
            </a:r>
            <a:r>
              <a:rPr lang="en-US" sz="1800" dirty="0" err="1" smtClean="0">
                <a:solidFill>
                  <a:srgbClr val="FBFCD0"/>
                </a:solidFill>
              </a:rPr>
              <a:t>FrameworkContentElement</a:t>
            </a:r>
            <a:r>
              <a:rPr lang="ru-RU" sz="1800" dirty="0" smtClean="0">
                <a:solidFill>
                  <a:srgbClr val="FBFCD0"/>
                </a:solidFill>
              </a:rPr>
              <a:t>,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имеют три события времени жизни.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14282" y="2383172"/>
          <a:ext cx="8643998" cy="347472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1285884"/>
                <a:gridCol w="7358114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Calibri" pitchFamily="34" charset="0"/>
                          <a:cs typeface="+mn-cs"/>
                        </a:rPr>
                        <a:t>Initialized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Событие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времени работы конструктора. При обработке этого события установлены значения свойств объекта, за исключением динамических ресурсов и привязки данных.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Событие возникает последовательно по направлению от дочернего к родительским элементам.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При обработке события следует иметь ввиду, что родительские объекты могут быть еще не инициализированы и ссылки имеют нулевые значения.</a:t>
                      </a:r>
                      <a:endParaRPr lang="en-US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libri" pitchFamily="34" charset="0"/>
                        </a:rPr>
                        <a:t>Loaded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Возникает после события </a:t>
                      </a:r>
                      <a:r>
                        <a:rPr lang="en-US" sz="1400" b="0" dirty="0" smtClean="0">
                          <a:latin typeface="Arial" pitchFamily="34" charset="0"/>
                          <a:cs typeface="Arial" pitchFamily="34" charset="0"/>
                        </a:rPr>
                        <a:t>Initialized</a:t>
                      </a: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ru-RU" sz="1400" b="0" baseline="0" dirty="0" smtClean="0">
                          <a:latin typeface="Arial" pitchFamily="34" charset="0"/>
                          <a:cs typeface="Arial" pitchFamily="34" charset="0"/>
                        </a:rPr>
                        <a:t> непосредственно перед экранизацией (</a:t>
                      </a:r>
                      <a:r>
                        <a:rPr lang="en-US" sz="1400" b="0" baseline="0" dirty="0" smtClean="0">
                          <a:latin typeface="Arial" pitchFamily="34" charset="0"/>
                          <a:cs typeface="Arial" pitchFamily="34" charset="0"/>
                        </a:rPr>
                        <a:t>rendering</a:t>
                      </a:r>
                      <a:r>
                        <a:rPr lang="ru-RU" sz="1400" b="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en-US" sz="1400" b="0" baseline="0" dirty="0" smtClean="0"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ru-RU" sz="1400" b="0" baseline="0" dirty="0" smtClean="0">
                          <a:latin typeface="Arial" pitchFamily="34" charset="0"/>
                          <a:cs typeface="Arial" pitchFamily="34" charset="0"/>
                        </a:rPr>
                        <a:t> При этом уже создано логическое дерево элементов и вычислены все размеры и местоположение элементов. Событие возникает сначала в корневом элементе. Каждый элемент имеет возможность обработать это </a:t>
                      </a:r>
                      <a:r>
                        <a:rPr lang="ru-RU" sz="1400" b="0" baseline="0" dirty="0" smtClean="0">
                          <a:latin typeface="Arial" pitchFamily="34" charset="0"/>
                          <a:cs typeface="Arial" pitchFamily="34" charset="0"/>
                        </a:rPr>
                        <a:t>событие, значение свойства </a:t>
                      </a:r>
                      <a:r>
                        <a:rPr lang="en-US" sz="1400" b="0" baseline="0" dirty="0" smtClean="0">
                          <a:latin typeface="Arial" pitchFamily="34" charset="0"/>
                          <a:cs typeface="Arial" pitchFamily="34" charset="0"/>
                        </a:rPr>
                        <a:t>Handled</a:t>
                      </a:r>
                      <a:r>
                        <a:rPr lang="ru-RU" sz="1400" b="0" baseline="0" dirty="0" smtClean="0">
                          <a:latin typeface="Arial" pitchFamily="34" charset="0"/>
                          <a:cs typeface="Arial" pitchFamily="34" charset="0"/>
                        </a:rPr>
                        <a:t> не </a:t>
                      </a:r>
                      <a:r>
                        <a:rPr lang="ru-RU" sz="1400" b="0" baseline="0" dirty="0" smtClean="0">
                          <a:latin typeface="Arial" pitchFamily="34" charset="0"/>
                          <a:cs typeface="Arial" pitchFamily="34" charset="0"/>
                        </a:rPr>
                        <a:t>влияет на обработку.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Unloaded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Возникает 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 последним. 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При обработке события следует иметь ввиду, что родительские объекты могут быть уже выгружены,  и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ссылки на объекты привязки, 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ресурсы 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и стили  могут быть недействительны.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8150" y="238108"/>
            <a:ext cx="8382000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Элементы-контейнеры</a:t>
            </a:r>
            <a:endParaRPr lang="ru-RU" sz="3200" b="1" dirty="0">
              <a:solidFill>
                <a:srgbClr val="FBFCD0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66700" y="1241605"/>
            <a:ext cx="8591550" cy="2187395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Класс </a:t>
            </a:r>
            <a:r>
              <a:rPr lang="en-US" sz="1800" dirty="0" smtClean="0">
                <a:solidFill>
                  <a:srgbClr val="FBFCD0"/>
                </a:solidFill>
              </a:rPr>
              <a:t>Window </a:t>
            </a:r>
            <a:r>
              <a:rPr lang="ru-RU" sz="1800" dirty="0" smtClean="0">
                <a:solidFill>
                  <a:srgbClr val="FBFCD0"/>
                </a:solidFill>
              </a:rPr>
              <a:t>в </a:t>
            </a:r>
            <a:r>
              <a:rPr lang="en-US" sz="1800" dirty="0" smtClean="0">
                <a:solidFill>
                  <a:srgbClr val="FBFCD0"/>
                </a:solidFill>
              </a:rPr>
              <a:t>WPF</a:t>
            </a:r>
            <a:r>
              <a:rPr lang="ru-RU" sz="1800" dirty="0" smtClean="0">
                <a:solidFill>
                  <a:srgbClr val="FBFCD0"/>
                </a:solidFill>
              </a:rPr>
              <a:t> является производным от класса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en-US" sz="1800" dirty="0" err="1" smtClean="0">
                <a:solidFill>
                  <a:srgbClr val="FBFCD0"/>
                </a:solidFill>
              </a:rPr>
              <a:t>ContentControl</a:t>
            </a:r>
            <a:r>
              <a:rPr lang="en-US" sz="1800" dirty="0" smtClean="0">
                <a:solidFill>
                  <a:srgbClr val="FBFCD0"/>
                </a:solidFill>
              </a:rPr>
              <a:t>, </a:t>
            </a:r>
            <a:r>
              <a:rPr lang="ru-RU" sz="1800" dirty="0" smtClean="0">
                <a:solidFill>
                  <a:srgbClr val="FBFCD0"/>
                </a:solidFill>
              </a:rPr>
              <a:t>разрешающего разместить в окне только один дочерний элемент.</a:t>
            </a:r>
          </a:p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Чтобы разместить в окне несколько дочерних элементов управления, их необходимо поместить в один из контейнеров, которые могут быть вложены друг в друга.</a:t>
            </a:r>
          </a:p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Классы-контейнеры элементов управления являются производными от класса </a:t>
            </a:r>
            <a:r>
              <a:rPr lang="en-US" sz="1800" dirty="0" smtClean="0">
                <a:solidFill>
                  <a:srgbClr val="FBFCD0"/>
                </a:solidFill>
              </a:rPr>
              <a:t>Panel</a:t>
            </a:r>
            <a:r>
              <a:rPr lang="en-US" sz="1800" dirty="0" smtClean="0">
                <a:solidFill>
                  <a:srgbClr val="FBFCD0"/>
                </a:solidFill>
              </a:rPr>
              <a:t>.</a:t>
            </a:r>
            <a:endParaRPr lang="ru-RU" sz="1800" dirty="0" smtClean="0">
              <a:solidFill>
                <a:srgbClr val="FBFCD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3903511"/>
            <a:ext cx="8143932" cy="19543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</a:pP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public abstract class Panel : FrameworkElement,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IAddChild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 {…}</a:t>
            </a:r>
            <a:endPara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endParaRPr>
          </a:p>
          <a:p>
            <a:pPr algn="l">
              <a:spcBef>
                <a:spcPts val="600"/>
              </a:spcBef>
            </a:pPr>
            <a:r>
              <a:rPr lang="en-US" sz="1600" dirty="0" smtClean="0">
                <a:latin typeface="Calibri" pitchFamily="34" charset="0"/>
              </a:rPr>
              <a:t>public interface </a:t>
            </a:r>
            <a:r>
              <a:rPr lang="en-US" sz="1600" dirty="0" err="1" smtClean="0">
                <a:latin typeface="Calibri" pitchFamily="34" charset="0"/>
              </a:rPr>
              <a:t>IAddChild</a:t>
            </a:r>
            <a:endPara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endParaRPr>
          </a:p>
          <a:p>
            <a:pPr algn="l">
              <a:spcBef>
                <a:spcPts val="600"/>
              </a:spcBef>
            </a:pPr>
            <a:r>
              <a:rPr lang="en-US" sz="1600" dirty="0" smtClean="0">
                <a:latin typeface="Calibri" pitchFamily="34" charset="0"/>
              </a:rPr>
              <a:t>{	 void </a:t>
            </a:r>
            <a:r>
              <a:rPr lang="en-US" sz="1600" dirty="0" err="1" smtClean="0">
                <a:latin typeface="Calibri" pitchFamily="34" charset="0"/>
              </a:rPr>
              <a:t>AddChild</a:t>
            </a:r>
            <a:r>
              <a:rPr lang="en-US" sz="1600" dirty="0" smtClean="0">
                <a:latin typeface="Calibri" pitchFamily="34" charset="0"/>
              </a:rPr>
              <a:t>( Object value );</a:t>
            </a:r>
          </a:p>
          <a:p>
            <a:pPr algn="l">
              <a:spcBef>
                <a:spcPts val="600"/>
              </a:spcBef>
            </a:pPr>
            <a:r>
              <a:rPr lang="en-US" sz="1600" dirty="0" smtClean="0">
                <a:latin typeface="Calibri" pitchFamily="34" charset="0"/>
              </a:rPr>
              <a:t>	void </a:t>
            </a:r>
            <a:r>
              <a:rPr lang="en-US" sz="1600" dirty="0" err="1" smtClean="0">
                <a:latin typeface="Calibri" pitchFamily="34" charset="0"/>
              </a:rPr>
              <a:t>AddText</a:t>
            </a:r>
            <a:r>
              <a:rPr lang="en-US" sz="1600" dirty="0" smtClean="0">
                <a:latin typeface="Calibri" pitchFamily="34" charset="0"/>
              </a:rPr>
              <a:t>( string text );</a:t>
            </a:r>
          </a:p>
          <a:p>
            <a:pPr algn="l">
              <a:spcBef>
                <a:spcPts val="600"/>
              </a:spcBef>
            </a:pP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}</a:t>
            </a:r>
          </a:p>
          <a:p>
            <a:pPr algn="l">
              <a:spcBef>
                <a:spcPts val="600"/>
              </a:spcBef>
            </a:pPr>
            <a:r>
              <a:rPr lang="en-US" sz="1600" dirty="0" smtClean="0">
                <a:latin typeface="Calibri" pitchFamily="34" charset="0"/>
              </a:rPr>
              <a:t>public UIElementCollection Children { get; }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71414"/>
            <a:ext cx="8382000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Маршрутизация событий</a:t>
            </a:r>
            <a:endParaRPr lang="ru-RU" sz="3200" b="1" dirty="0">
              <a:solidFill>
                <a:srgbClr val="FBFCD0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42844" y="928670"/>
            <a:ext cx="8907530" cy="1633397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Механизм обработки событий  </a:t>
            </a:r>
            <a:r>
              <a:rPr lang="en-US" sz="1800" dirty="0" smtClean="0">
                <a:solidFill>
                  <a:srgbClr val="FBFCD0"/>
                </a:solidFill>
              </a:rPr>
              <a:t>WPF </a:t>
            </a:r>
            <a:r>
              <a:rPr lang="ru-RU" sz="1800" dirty="0" smtClean="0">
                <a:solidFill>
                  <a:srgbClr val="FBFCD0"/>
                </a:solidFill>
              </a:rPr>
              <a:t>базируется на событиях </a:t>
            </a:r>
            <a:r>
              <a:rPr lang="en-US" sz="1800" dirty="0" smtClean="0">
                <a:solidFill>
                  <a:srgbClr val="FBFCD0"/>
                </a:solidFill>
              </a:rPr>
              <a:t>.NET.</a:t>
            </a:r>
          </a:p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Новая концепция - маршрутизация событий ( </a:t>
            </a:r>
            <a:r>
              <a:rPr lang="en-US" sz="1800" dirty="0" smtClean="0">
                <a:solidFill>
                  <a:srgbClr val="FBFCD0"/>
                </a:solidFill>
              </a:rPr>
              <a:t>event routing</a:t>
            </a:r>
            <a:r>
              <a:rPr lang="ru-RU" sz="1800" dirty="0" smtClean="0">
                <a:solidFill>
                  <a:srgbClr val="FBFCD0"/>
                </a:solidFill>
              </a:rPr>
              <a:t>)</a:t>
            </a:r>
            <a:r>
              <a:rPr lang="en-US" sz="1800" dirty="0" smtClean="0">
                <a:solidFill>
                  <a:srgbClr val="FBFCD0"/>
                </a:solidFill>
              </a:rPr>
              <a:t> – </a:t>
            </a:r>
            <a:r>
              <a:rPr lang="ru-RU" sz="1800" dirty="0" smtClean="0">
                <a:solidFill>
                  <a:srgbClr val="FBFCD0"/>
                </a:solidFill>
              </a:rPr>
              <a:t>события могут подниматься или спускаться по дереву элементов и </a:t>
            </a:r>
            <a:r>
              <a:rPr lang="ru-RU" sz="1800" dirty="0" smtClean="0">
                <a:solidFill>
                  <a:srgbClr val="FBFCD0"/>
                </a:solidFill>
              </a:rPr>
              <a:t>вызывать </a:t>
            </a:r>
            <a:r>
              <a:rPr lang="ru-RU" sz="1800" dirty="0" smtClean="0">
                <a:solidFill>
                  <a:srgbClr val="FBFCD0"/>
                </a:solidFill>
              </a:rPr>
              <a:t>обработчики нескольких слушателей (</a:t>
            </a:r>
            <a:r>
              <a:rPr lang="en-US" sz="1800" dirty="0" smtClean="0">
                <a:solidFill>
                  <a:srgbClr val="FBFCD0"/>
                </a:solidFill>
              </a:rPr>
              <a:t>listeners</a:t>
            </a:r>
            <a:r>
              <a:rPr lang="en-US" sz="1800" dirty="0" smtClean="0">
                <a:solidFill>
                  <a:srgbClr val="FBFCD0"/>
                </a:solidFill>
              </a:rPr>
              <a:t>)</a:t>
            </a:r>
            <a:r>
              <a:rPr lang="ru-RU" sz="1800" dirty="0" smtClean="0">
                <a:solidFill>
                  <a:srgbClr val="FBFCD0"/>
                </a:solidFill>
              </a:rPr>
              <a:t>. </a:t>
            </a:r>
            <a:endParaRPr lang="en-US" sz="1800" dirty="0" smtClean="0">
              <a:solidFill>
                <a:srgbClr val="FBFCD0"/>
              </a:solidFill>
            </a:endParaRPr>
          </a:p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Три вида событий</a:t>
            </a:r>
            <a:r>
              <a:rPr lang="en-US" sz="1800" dirty="0" smtClean="0">
                <a:solidFill>
                  <a:srgbClr val="FBFCD0"/>
                </a:solidFill>
              </a:rPr>
              <a:t>:</a:t>
            </a:r>
            <a:endParaRPr lang="ru-RU" sz="1800" dirty="0" smtClean="0">
              <a:solidFill>
                <a:srgbClr val="FBFCD0"/>
              </a:solidFill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14282" y="2787982"/>
          <a:ext cx="8786874" cy="271272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2500330"/>
                <a:gridCol w="6286544"/>
              </a:tblGrid>
              <a:tr h="2933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Direct events</a:t>
                      </a:r>
                      <a:endParaRPr lang="ru-RU" sz="1600" dirty="0" smtClean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прямые события)</a:t>
                      </a:r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Возникают в одном элементе и не передаются в другие. Пример – </a:t>
                      </a:r>
                      <a:r>
                        <a:rPr lang="en-US" sz="1600" dirty="0" err="1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MouseEnter</a:t>
                      </a:r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Bubbling events</a:t>
                      </a:r>
                      <a:r>
                        <a:rPr lang="ru-RU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поднимающиеся</a:t>
                      </a:r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600" baseline="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пузырьковые события </a:t>
                      </a:r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Начинаются во внутреннем элементе и распространяются во внешние – от дочернего элемента к родительским. Пример – </a:t>
                      </a:r>
                      <a:r>
                        <a:rPr lang="en-US" sz="1600" dirty="0" err="1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MouseDown</a:t>
                      </a:r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Tunneling events </a:t>
                      </a:r>
                      <a:endParaRPr lang="ru-RU" sz="1600" dirty="0" smtClean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( </a:t>
                      </a:r>
                      <a:r>
                        <a:rPr lang="ru-RU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туннельные, туннелированные события ) 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Возникают во внешнем элементе и туннелируются во вложенные элементы</a:t>
                      </a:r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– от родительского к дочернему элементу. Пример </a:t>
                      </a:r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600" dirty="0" err="1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PreviewMouseMove</a:t>
                      </a:r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Все туннелируемые события в </a:t>
                      </a:r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WPF API </a:t>
                      </a:r>
                      <a:r>
                        <a:rPr lang="ru-RU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имеют префикс </a:t>
                      </a:r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“Preview” </a:t>
                      </a:r>
                      <a:r>
                        <a:rPr lang="ru-RU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и обычно имеют соответствующие поднимающиеся события</a:t>
                      </a:r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42844" y="5715016"/>
            <a:ext cx="8907530" cy="925511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</a:t>
            </a:r>
            <a:r>
              <a:rPr lang="en-US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С точки зрения реализации маршрутизируемое событие -  это событие, которое связано с экземпляром класса </a:t>
            </a:r>
            <a:r>
              <a:rPr lang="en-US" sz="1800" dirty="0" err="1" smtClean="0">
                <a:solidFill>
                  <a:srgbClr val="FBFCD0"/>
                </a:solidFill>
              </a:rPr>
              <a:t>RoutedEvent</a:t>
            </a:r>
            <a:r>
              <a:rPr lang="ru-RU" sz="1800" dirty="0" smtClean="0">
                <a:solidFill>
                  <a:srgbClr val="FBFCD0"/>
                </a:solidFill>
              </a:rPr>
              <a:t>, и обрабатывается системой управления событиями </a:t>
            </a:r>
            <a:r>
              <a:rPr lang="en-US" sz="1800" dirty="0" smtClean="0">
                <a:solidFill>
                  <a:srgbClr val="FBFCD0"/>
                </a:solidFill>
              </a:rPr>
              <a:t>WPF (WPF event system).</a:t>
            </a:r>
            <a:r>
              <a:rPr lang="ru-RU" sz="1800" dirty="0" smtClean="0">
                <a:solidFill>
                  <a:srgbClr val="FBFCD0"/>
                </a:solidFill>
              </a:rPr>
              <a:t> </a:t>
            </a:r>
            <a:endParaRPr lang="ru-RU" sz="1800" dirty="0" smtClean="0">
              <a:solidFill>
                <a:srgbClr val="FBFCD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71414"/>
            <a:ext cx="8501122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Класс </a:t>
            </a:r>
            <a:r>
              <a:rPr lang="en-US" sz="3200" b="1" dirty="0" smtClean="0">
                <a:solidFill>
                  <a:srgbClr val="FBFCD0"/>
                </a:solidFill>
                <a:latin typeface="Arial Narrow" pitchFamily="34" charset="0"/>
              </a:rPr>
              <a:t>RoutedEvent</a:t>
            </a:r>
            <a:endParaRPr lang="ru-RU" sz="3200" b="1" dirty="0">
              <a:solidFill>
                <a:srgbClr val="FBFCD0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14282" y="863662"/>
            <a:ext cx="8786874" cy="1279454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классе определены четыре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свойства и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один метод. </a:t>
            </a:r>
          </a:p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 Все свойства доступны только для чтения, свои значения они получают при регистрации события с помощью метода </a:t>
            </a:r>
            <a:r>
              <a:rPr lang="en-US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RegisterRoutedEvent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 класса  </a:t>
            </a:r>
            <a:r>
              <a:rPr lang="en-US" sz="1800" dirty="0" err="1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EventManager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Свойства не могут иметь значение </a:t>
            </a:r>
            <a:r>
              <a:rPr lang="en-US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null.</a:t>
            </a:r>
            <a:endParaRPr lang="ru-RU" sz="1800" dirty="0" smtClean="0">
              <a:solidFill>
                <a:srgbClr val="FBFCD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85720" y="2346030"/>
          <a:ext cx="8643998" cy="405384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2071702"/>
                <a:gridCol w="657229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alibri" pitchFamily="34" charset="0"/>
                        </a:rPr>
                        <a:t>public Type </a:t>
                      </a:r>
                      <a:r>
                        <a:rPr lang="en-US" sz="1400" b="1" dirty="0" err="1" smtClean="0">
                          <a:latin typeface="Calibri" pitchFamily="34" charset="0"/>
                        </a:rPr>
                        <a:t>HandlerType</a:t>
                      </a:r>
                      <a:r>
                        <a:rPr lang="en-US" sz="1400" b="1" dirty="0" smtClean="0">
                          <a:latin typeface="Calibri" pitchFamily="34" charset="0"/>
                        </a:rPr>
                        <a:t> </a:t>
                      </a:r>
                      <a:endParaRPr lang="ru-RU" sz="1400" b="1" dirty="0" smtClean="0">
                        <a:latin typeface="Calibri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alibri" pitchFamily="34" charset="0"/>
                        </a:rPr>
                        <a:t>{ get; }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Тип делегата-обработчика события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public string Name </a:t>
                      </a:r>
                      <a:endParaRPr lang="ru-RU" sz="1400" b="1" dirty="0" smtClean="0">
                        <a:latin typeface="Calibri" pitchFamily="34" charset="0"/>
                      </a:endParaRPr>
                    </a:p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{ get; }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Имя 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маршрутизируемого события должно быть уникальным внутри каждого типа-владельца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глобальной уникальности имени не требуется.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public Type </a:t>
                      </a:r>
                      <a:r>
                        <a:rPr lang="en-US" sz="1400" b="1" dirty="0" err="1" smtClean="0">
                          <a:latin typeface="Calibri" pitchFamily="34" charset="0"/>
                        </a:rPr>
                        <a:t>OwnerType</a:t>
                      </a:r>
                      <a:r>
                        <a:rPr lang="en-US" sz="1400" b="1" dirty="0" smtClean="0">
                          <a:latin typeface="Calibri" pitchFamily="34" charset="0"/>
                        </a:rPr>
                        <a:t> </a:t>
                      </a:r>
                      <a:endParaRPr lang="ru-RU" sz="1400" b="1" dirty="0" smtClean="0">
                        <a:latin typeface="Calibri" pitchFamily="34" charset="0"/>
                      </a:endParaRPr>
                    </a:p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{ get; }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Тип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– владелец события. 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Если событие имеет дополнительных владельцев (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owners added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), свойство возвращает первого объявленного владельца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public RoutingStrategy </a:t>
                      </a:r>
                      <a:r>
                        <a:rPr lang="en-US" sz="1400" b="1" dirty="0" err="1" smtClean="0">
                          <a:latin typeface="Calibri" pitchFamily="34" charset="0"/>
                        </a:rPr>
                        <a:t>RoutingStrategy</a:t>
                      </a:r>
                      <a:r>
                        <a:rPr lang="en-US" sz="1400" b="1" dirty="0" smtClean="0">
                          <a:latin typeface="Calibri" pitchFamily="34" charset="0"/>
                        </a:rPr>
                        <a:t> { get; }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Значение перечисления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System.Windows.RoutingStrategy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, которое определяет стратегию маршрутизации события (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routing strategy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– 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Tunnel, Bubble 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или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Direct.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alibri" pitchFamily="34" charset="0"/>
                        </a:rPr>
                        <a:t>public RoutedEvent </a:t>
                      </a:r>
                      <a:r>
                        <a:rPr lang="en-US" sz="1400" b="1" dirty="0" err="1" smtClean="0">
                          <a:latin typeface="Calibri" pitchFamily="34" charset="0"/>
                        </a:rPr>
                        <a:t>AddOwner</a:t>
                      </a:r>
                      <a:endParaRPr lang="en-US" sz="1400" b="1" dirty="0" smtClean="0">
                        <a:latin typeface="Calibri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alibri" pitchFamily="34" charset="0"/>
                        </a:rPr>
                        <a:t>( Type </a:t>
                      </a:r>
                      <a:r>
                        <a:rPr lang="en-US" sz="1400" b="1" dirty="0" err="1" smtClean="0">
                          <a:latin typeface="Calibri" pitchFamily="34" charset="0"/>
                        </a:rPr>
                        <a:t>ownerType</a:t>
                      </a:r>
                      <a:r>
                        <a:rPr lang="en-US" sz="1400" b="1" dirty="0" smtClean="0">
                          <a:latin typeface="Calibri" pitchFamily="34" charset="0"/>
                        </a:rPr>
                        <a:t> );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Добавляет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новый класс к владельцам события. Возвращаемое значение используется при определении статического поля, представляющее маршрутизируемое событие в новом классе-владельце. </a:t>
                      </a:r>
                      <a:endParaRPr lang="en-US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71414"/>
            <a:ext cx="8382000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Класс </a:t>
            </a:r>
            <a:r>
              <a:rPr lang="en-US" sz="3200" b="1" dirty="0" err="1" smtClean="0">
                <a:solidFill>
                  <a:srgbClr val="FBFCD0"/>
                </a:solidFill>
                <a:latin typeface="Arial Narrow" pitchFamily="34" charset="0"/>
              </a:rPr>
              <a:t>EventManager</a:t>
            </a:r>
            <a:endParaRPr lang="ru-RU" sz="3200" b="1" dirty="0">
              <a:solidFill>
                <a:srgbClr val="FBFCD0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66700" y="800977"/>
            <a:ext cx="8640830" cy="1556453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 Статический класс </a:t>
            </a:r>
            <a:r>
              <a:rPr lang="en-US" sz="1800" dirty="0" err="1" smtClean="0">
                <a:solidFill>
                  <a:srgbClr val="FBFCD0"/>
                </a:solidFill>
              </a:rPr>
              <a:t>EventManager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регистрирует маршрутизируемые события (</a:t>
            </a:r>
            <a:r>
              <a:rPr lang="en-US" sz="1800" dirty="0" smtClean="0">
                <a:solidFill>
                  <a:srgbClr val="FBFCD0"/>
                </a:solidFill>
              </a:rPr>
              <a:t>routed event) </a:t>
            </a:r>
            <a:r>
              <a:rPr lang="ru-RU" sz="1800" dirty="0" smtClean="0">
                <a:solidFill>
                  <a:srgbClr val="FBFCD0"/>
                </a:solidFill>
              </a:rPr>
              <a:t>и добавляет обработчики класса (</a:t>
            </a:r>
            <a:r>
              <a:rPr lang="en-US" sz="1800" dirty="0" smtClean="0">
                <a:solidFill>
                  <a:srgbClr val="FBFCD0"/>
                </a:solidFill>
              </a:rPr>
              <a:t> class handlers</a:t>
            </a:r>
            <a:r>
              <a:rPr lang="ru-RU" sz="1800" dirty="0" smtClean="0">
                <a:solidFill>
                  <a:srgbClr val="FBFCD0"/>
                </a:solidFill>
              </a:rPr>
              <a:t>) – обработчик, который вызывается до вызова обработчиков, связанных с отдельными экземплярами(объектами)  класса. </a:t>
            </a:r>
          </a:p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В классе всего 4 статических метода.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85720" y="2508908"/>
          <a:ext cx="8643998" cy="420624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3714776"/>
                <a:gridCol w="4929222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alibri" pitchFamily="34" charset="0"/>
                        </a:rPr>
                        <a:t>public static RoutedEvent </a:t>
                      </a:r>
                      <a:endParaRPr lang="ru-RU" sz="1400" b="1" dirty="0" smtClean="0">
                        <a:latin typeface="Calibri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alibri" pitchFamily="34" charset="0"/>
                        </a:rPr>
                        <a:t>RegisterRoutedEvent</a:t>
                      </a:r>
                      <a:r>
                        <a:rPr lang="ru-RU" sz="1400" b="1" dirty="0" smtClean="0">
                          <a:latin typeface="Calibri" pitchFamily="34" charset="0"/>
                        </a:rPr>
                        <a:t> </a:t>
                      </a:r>
                      <a:r>
                        <a:rPr lang="en-US" sz="1400" b="1" dirty="0" smtClean="0">
                          <a:latin typeface="Calibri" pitchFamily="34" charset="0"/>
                        </a:rPr>
                        <a:t>( string name,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alibri" pitchFamily="34" charset="0"/>
                        </a:rPr>
                        <a:t>RoutingStrategy </a:t>
                      </a:r>
                      <a:r>
                        <a:rPr lang="en-US" sz="1400" b="1" dirty="0" err="1" smtClean="0">
                          <a:latin typeface="Calibri" pitchFamily="34" charset="0"/>
                        </a:rPr>
                        <a:t>routingStrategy</a:t>
                      </a:r>
                      <a:r>
                        <a:rPr lang="en-US" sz="1400" b="1" dirty="0" smtClean="0">
                          <a:latin typeface="Calibri" pitchFamily="34" charset="0"/>
                        </a:rPr>
                        <a:t>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alibri" pitchFamily="34" charset="0"/>
                        </a:rPr>
                        <a:t>Type </a:t>
                      </a:r>
                      <a:r>
                        <a:rPr lang="en-US" sz="1400" b="1" dirty="0" err="1" smtClean="0">
                          <a:latin typeface="Calibri" pitchFamily="34" charset="0"/>
                        </a:rPr>
                        <a:t>handlerType</a:t>
                      </a:r>
                      <a:r>
                        <a:rPr lang="en-US" sz="1400" b="1" dirty="0" smtClean="0">
                          <a:latin typeface="Calibri" pitchFamily="34" charset="0"/>
                        </a:rPr>
                        <a:t>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alibri" pitchFamily="34" charset="0"/>
                        </a:rPr>
                        <a:t>Type </a:t>
                      </a:r>
                      <a:r>
                        <a:rPr lang="en-US" sz="1400" b="1" dirty="0" err="1" smtClean="0">
                          <a:latin typeface="Calibri" pitchFamily="34" charset="0"/>
                        </a:rPr>
                        <a:t>ownerType</a:t>
                      </a:r>
                      <a:r>
                        <a:rPr lang="en-US" sz="1400" b="1" dirty="0" smtClean="0">
                          <a:latin typeface="Calibri" pitchFamily="34" charset="0"/>
                        </a:rPr>
                        <a:t> );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Регистрирует новое маршрутизируемое событие в системе событий </a:t>
                      </a:r>
                      <a:r>
                        <a:rPr lang="en-US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WPF. </a:t>
                      </a:r>
                      <a:endParaRPr lang="en-US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alibri" pitchFamily="34" charset="0"/>
                        </a:rPr>
                        <a:t>public static void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alibri" pitchFamily="34" charset="0"/>
                        </a:rPr>
                        <a:t>RegisterClassHandler ( Type </a:t>
                      </a:r>
                      <a:r>
                        <a:rPr lang="en-US" sz="1400" b="1" dirty="0" err="1" smtClean="0">
                          <a:latin typeface="Calibri" pitchFamily="34" charset="0"/>
                        </a:rPr>
                        <a:t>classType</a:t>
                      </a:r>
                      <a:r>
                        <a:rPr lang="en-US" sz="1400" b="1" dirty="0" smtClean="0">
                          <a:latin typeface="Calibri" pitchFamily="34" charset="0"/>
                        </a:rPr>
                        <a:t>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alibri" pitchFamily="34" charset="0"/>
                        </a:rPr>
                        <a:t>RoutedEvent </a:t>
                      </a:r>
                      <a:r>
                        <a:rPr lang="en-US" sz="1400" b="1" dirty="0" err="1" smtClean="0">
                          <a:latin typeface="Calibri" pitchFamily="34" charset="0"/>
                        </a:rPr>
                        <a:t>routedEvent</a:t>
                      </a:r>
                      <a:r>
                        <a:rPr lang="en-US" sz="1400" b="1" dirty="0" smtClean="0">
                          <a:latin typeface="Calibri" pitchFamily="34" charset="0"/>
                        </a:rPr>
                        <a:t>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Calibri" pitchFamily="34" charset="0"/>
                        </a:rPr>
                        <a:t>Delegate handler,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latin typeface="Calibri" pitchFamily="34" charset="0"/>
                        </a:rPr>
                        <a:t>bool</a:t>
                      </a:r>
                      <a:r>
                        <a:rPr lang="en-US" sz="1400" b="1" dirty="0" smtClean="0">
                          <a:latin typeface="Calibri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latin typeface="Calibri" pitchFamily="34" charset="0"/>
                        </a:rPr>
                        <a:t>handledEventsToo</a:t>
                      </a:r>
                      <a:r>
                        <a:rPr lang="en-US" sz="1400" b="1" dirty="0" smtClean="0">
                          <a:latin typeface="Calibri" pitchFamily="34" charset="0"/>
                        </a:rPr>
                        <a:t> );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Регистрирует обработчик класса для события</a:t>
                      </a:r>
                      <a:r>
                        <a:rPr lang="en-US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с опцией </a:t>
                      </a:r>
                      <a:r>
                        <a:rPr lang="en-US" sz="1400" b="0" dirty="0" err="1" smtClean="0">
                          <a:latin typeface="Arial" pitchFamily="34" charset="0"/>
                          <a:cs typeface="Arial" pitchFamily="34" charset="0"/>
                        </a:rPr>
                        <a:t>handledEventsToo</a:t>
                      </a:r>
                      <a:r>
                        <a:rPr lang="en-US" sz="1400" b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обработки </a:t>
                      </a: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для событий, которые уже отмечены как обработанные</a:t>
                      </a:r>
                      <a:r>
                        <a:rPr lang="en-US" sz="1400" b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 Перегружен.</a:t>
                      </a:r>
                      <a:r>
                        <a:rPr lang="ru-RU" sz="14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public static RoutedEvent[] </a:t>
                      </a:r>
                      <a:r>
                        <a:rPr lang="en-US" sz="1400" b="1" dirty="0" err="1" smtClean="0">
                          <a:latin typeface="Calibri" pitchFamily="34" charset="0"/>
                        </a:rPr>
                        <a:t>GetRoutedEventsForOwner</a:t>
                      </a:r>
                      <a:r>
                        <a:rPr lang="en-US" sz="1400" b="1" dirty="0" smtClean="0">
                          <a:latin typeface="Calibri" pitchFamily="34" charset="0"/>
                        </a:rPr>
                        <a:t> ( Type </a:t>
                      </a:r>
                      <a:r>
                        <a:rPr lang="en-US" sz="1400" b="1" dirty="0" err="1" smtClean="0">
                          <a:latin typeface="Calibri" pitchFamily="34" charset="0"/>
                        </a:rPr>
                        <a:t>ownerType</a:t>
                      </a:r>
                      <a:r>
                        <a:rPr lang="en-US" sz="1400" b="1" dirty="0" smtClean="0">
                          <a:latin typeface="Calibri" pitchFamily="34" charset="0"/>
                        </a:rPr>
                        <a:t> );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Возвращает 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массив маршрутизируемых событий для типа-владельца 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ownerType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( включая базовые классы) или 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null,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если тип не имеет маршрутизируемых событий.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alibri" pitchFamily="34" charset="0"/>
                        </a:rPr>
                        <a:t>public static RoutedEvent[] </a:t>
                      </a:r>
                    </a:p>
                    <a:p>
                      <a:r>
                        <a:rPr lang="en-US" sz="1400" b="1" dirty="0" err="1" smtClean="0">
                          <a:latin typeface="Calibri" pitchFamily="34" charset="0"/>
                        </a:rPr>
                        <a:t>GetRoutedEvents</a:t>
                      </a:r>
                      <a:r>
                        <a:rPr lang="en-US" sz="1400" b="1" dirty="0" smtClean="0">
                          <a:latin typeface="Calibri" pitchFamily="34" charset="0"/>
                        </a:rPr>
                        <a:t>();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Возвращает 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 массив маршрутизируемых событий, зарегистрированных в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системе событий </a:t>
                      </a:r>
                      <a:r>
                        <a:rPr lang="en-US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WPF 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в текущий момент. Коллекция содержит все события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из</a:t>
                      </a:r>
                      <a:endParaRPr lang="en-US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WPF API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В  процессе работы приложения коллекция может измениться. 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8150" y="228600"/>
            <a:ext cx="8382000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Метод </a:t>
            </a:r>
            <a:r>
              <a:rPr lang="en-US" sz="3200" b="1" dirty="0" err="1" smtClean="0">
                <a:solidFill>
                  <a:srgbClr val="FBFCD0"/>
                </a:solidFill>
                <a:latin typeface="Arial Narrow" pitchFamily="34" charset="0"/>
              </a:rPr>
              <a:t>RegisterRoutedEvent</a:t>
            </a:r>
            <a:r>
              <a:rPr lang="en-US" sz="3200" b="1" dirty="0" smtClean="0">
                <a:solidFill>
                  <a:srgbClr val="FBFCD0"/>
                </a:solidFill>
                <a:latin typeface="Arial Narrow" pitchFamily="34" charset="0"/>
              </a:rPr>
              <a:t> </a:t>
            </a: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класса </a:t>
            </a:r>
            <a:r>
              <a:rPr lang="en-US" sz="3200" b="1" dirty="0" err="1" smtClean="0">
                <a:solidFill>
                  <a:srgbClr val="FBFCD0"/>
                </a:solidFill>
                <a:latin typeface="Arial Narrow" pitchFamily="34" charset="0"/>
              </a:rPr>
              <a:t>EventManager</a:t>
            </a:r>
            <a:endParaRPr lang="ru-RU" sz="3200" b="1" dirty="0">
              <a:solidFill>
                <a:srgbClr val="FBFCD0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14282" y="1714488"/>
            <a:ext cx="8591550" cy="648512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Метод </a:t>
            </a:r>
            <a:r>
              <a:rPr lang="en-US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RegisterRoutedEvent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регистрирует новое маршрутизируемое событие в системе управления событиями </a:t>
            </a:r>
            <a:r>
              <a:rPr lang="en-US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WPF. </a:t>
            </a:r>
            <a:endParaRPr lang="ru-RU" sz="1800" dirty="0" smtClean="0">
              <a:solidFill>
                <a:srgbClr val="FBFCD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61950" y="2571744"/>
          <a:ext cx="8596330" cy="3749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38414"/>
                <a:gridCol w="5857916"/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Arial" pitchFamily="34" charset="0"/>
                        </a:rPr>
                        <a:t>Параметры метода</a:t>
                      </a:r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RegisterRoutedEvent 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libri" pitchFamily="34" charset="0"/>
                        </a:rPr>
                        <a:t>string name</a:t>
                      </a:r>
                      <a:endParaRPr lang="ru-RU" sz="1400" b="1" dirty="0" smtClean="0">
                        <a:latin typeface="Calibri" pitchFamily="34" charset="0"/>
                        <a:cs typeface="Courier New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Имя регистрируемого 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события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Имя должно быть уникальным в типе-владельце и не может быть пустой строкой или иметь значение 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null.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libri" pitchFamily="34" charset="0"/>
                        </a:rPr>
                        <a:t>RoutingStrategy </a:t>
                      </a:r>
                      <a:r>
                        <a:rPr lang="en-US" sz="1400" dirty="0" err="1" smtClean="0">
                          <a:latin typeface="Calibri" pitchFamily="34" charset="0"/>
                        </a:rPr>
                        <a:t>routingStrategy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Значение перечисления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System.Windows.RoutingStrategy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, которое определяет стратегию маршрутизации события (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routing strategy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Значения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 перечисления – 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Tunnel, Bubble, Direct.</a:t>
                      </a:r>
                      <a:endParaRPr lang="en-US" sz="1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libri" pitchFamily="34" charset="0"/>
                        </a:rPr>
                        <a:t>Type </a:t>
                      </a:r>
                      <a:r>
                        <a:rPr lang="en-US" sz="1400" dirty="0" err="1" smtClean="0">
                          <a:latin typeface="Calibri" pitchFamily="34" charset="0"/>
                        </a:rPr>
                        <a:t>handlerType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Тип делегата-обработчика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 Это должен быть тип-делегат, значение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null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не допускается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libri" pitchFamily="34" charset="0"/>
                        </a:rPr>
                        <a:t>Type </a:t>
                      </a:r>
                      <a:r>
                        <a:rPr lang="en-US" sz="1400" dirty="0" err="1" smtClean="0">
                          <a:latin typeface="Calibri" pitchFamily="34" charset="0"/>
                        </a:rPr>
                        <a:t>ownerType</a:t>
                      </a:r>
                      <a:endParaRPr lang="ru-RU" sz="1400" b="1" dirty="0" smtClean="0">
                        <a:latin typeface="Calibri" pitchFamily="34" charset="0"/>
                        <a:cs typeface="Courier New" pitchFamily="49" charset="0"/>
                      </a:endParaRPr>
                    </a:p>
                    <a:p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Тип класса-владельца. Не может иметь значение 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null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Calibri" pitchFamily="34" charset="0"/>
                          <a:cs typeface="Courier New" pitchFamily="49" charset="0"/>
                        </a:rPr>
                        <a:t>Return value – </a:t>
                      </a:r>
                      <a:r>
                        <a:rPr lang="ru-RU" sz="1400" b="0" dirty="0" smtClean="0">
                          <a:latin typeface="Calibri" pitchFamily="34" charset="0"/>
                          <a:cs typeface="Courier New" pitchFamily="49" charset="0"/>
                        </a:rPr>
                        <a:t>объект</a:t>
                      </a:r>
                      <a:r>
                        <a:rPr lang="ru-RU" sz="1400" b="0" baseline="0" dirty="0" smtClean="0">
                          <a:latin typeface="Calibri" pitchFamily="34" charset="0"/>
                          <a:cs typeface="Courier New" pitchFamily="49" charset="0"/>
                        </a:rPr>
                        <a:t> типа </a:t>
                      </a:r>
                      <a:r>
                        <a:rPr lang="en-US" sz="1400" dirty="0" smtClean="0">
                          <a:latin typeface="Calibri" pitchFamily="34" charset="0"/>
                        </a:rPr>
                        <a:t>RoutedEvent </a:t>
                      </a:r>
                      <a:endParaRPr lang="ru-RU" sz="1400" b="0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Объект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типа </a:t>
                      </a:r>
                      <a:r>
                        <a:rPr lang="en-US" sz="1400" dirty="0" smtClean="0">
                          <a:latin typeface="Calibri" pitchFamily="34" charset="0"/>
                        </a:rPr>
                        <a:t>RoutedEvent </a:t>
                      </a:r>
                      <a:r>
                        <a:rPr lang="ru-RU" sz="1400" dirty="0" smtClean="0">
                          <a:latin typeface="Calibri" pitchFamily="34" charset="0"/>
                        </a:rPr>
                        <a:t>, который можно использовать как статическое поле класса и как параметр методов</a:t>
                      </a:r>
                      <a:r>
                        <a:rPr lang="ru-RU" sz="1400" baseline="0" dirty="0" smtClean="0">
                          <a:latin typeface="Calibri" pitchFamily="34" charset="0"/>
                        </a:rPr>
                        <a:t> при определении обработчиков событий (подписке на событие).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5720" y="1071546"/>
            <a:ext cx="8572560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>
                <a:latin typeface="Calibri" pitchFamily="34" charset="0"/>
              </a:rPr>
              <a:t>public static RoutedEvent RegisterRoutedEvent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latin typeface="Calibri" pitchFamily="34" charset="0"/>
              </a:rPr>
              <a:t>	</a:t>
            </a:r>
            <a:r>
              <a:rPr lang="en-US" sz="1600" dirty="0" smtClean="0">
                <a:latin typeface="Calibri" pitchFamily="34" charset="0"/>
              </a:rPr>
              <a:t>( </a:t>
            </a:r>
            <a:r>
              <a:rPr lang="en-US" sz="1600" dirty="0" smtClean="0">
                <a:latin typeface="Calibri" pitchFamily="34" charset="0"/>
              </a:rPr>
              <a:t>string name, RoutingStrategy </a:t>
            </a:r>
            <a:r>
              <a:rPr lang="en-US" sz="1600" dirty="0" err="1" smtClean="0">
                <a:latin typeface="Calibri" pitchFamily="34" charset="0"/>
              </a:rPr>
              <a:t>routingStrategy</a:t>
            </a:r>
            <a:r>
              <a:rPr lang="en-US" sz="1600" dirty="0" smtClean="0">
                <a:latin typeface="Calibri" pitchFamily="34" charset="0"/>
              </a:rPr>
              <a:t>, Type </a:t>
            </a:r>
            <a:r>
              <a:rPr lang="en-US" sz="1600" dirty="0" err="1" smtClean="0">
                <a:latin typeface="Calibri" pitchFamily="34" charset="0"/>
              </a:rPr>
              <a:t>handlerType</a:t>
            </a:r>
            <a:r>
              <a:rPr lang="en-US" sz="1600" dirty="0" smtClean="0">
                <a:latin typeface="Calibri" pitchFamily="34" charset="0"/>
              </a:rPr>
              <a:t>, Type </a:t>
            </a:r>
            <a:r>
              <a:rPr lang="en-US" sz="1600" dirty="0" err="1" smtClean="0">
                <a:latin typeface="Calibri" pitchFamily="34" charset="0"/>
              </a:rPr>
              <a:t>ownerType</a:t>
            </a:r>
            <a:r>
              <a:rPr lang="en-US" sz="1600" dirty="0" smtClean="0">
                <a:latin typeface="Calibri" pitchFamily="34" charset="0"/>
              </a:rPr>
              <a:t> );</a:t>
            </a:r>
            <a:endParaRPr lang="ru-RU" sz="1600" dirty="0">
              <a:latin typeface="Calibri" pitchFamily="34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8" y="71414"/>
            <a:ext cx="9001156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Пример регистрации маршрутизируемого события</a:t>
            </a:r>
            <a:endParaRPr lang="ru-RU" sz="3200" b="1" dirty="0">
              <a:solidFill>
                <a:srgbClr val="FBFCD0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14282" y="785794"/>
            <a:ext cx="8591550" cy="2064284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Маршрутизируемое событие (</a:t>
            </a:r>
            <a:r>
              <a:rPr lang="en-US" sz="1800" dirty="0" smtClean="0">
                <a:solidFill>
                  <a:srgbClr val="FBFCD0"/>
                </a:solidFill>
              </a:rPr>
              <a:t>routed event) </a:t>
            </a:r>
            <a:endParaRPr lang="ru-RU" sz="1800" dirty="0" smtClean="0">
              <a:solidFill>
                <a:srgbClr val="FBFCD0"/>
              </a:solidFill>
            </a:endParaRP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rgbClr val="FBFCD0"/>
                </a:solidFill>
              </a:rPr>
              <a:t> определяется как статическое поле, доступное только для чтения</a:t>
            </a:r>
            <a:r>
              <a:rPr lang="en-US" sz="1800" dirty="0" smtClean="0">
                <a:solidFill>
                  <a:srgbClr val="FBFCD0"/>
                </a:solidFill>
              </a:rPr>
              <a:t>;</a:t>
            </a:r>
            <a:endParaRPr lang="ru-RU" sz="1800" dirty="0" smtClean="0">
              <a:solidFill>
                <a:srgbClr val="FBFCD0"/>
              </a:solidFill>
            </a:endParaRP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rgbClr val="FBFCD0"/>
                </a:solidFill>
              </a:rPr>
              <a:t> регистрируется в статическом конструкторе</a:t>
            </a:r>
            <a:r>
              <a:rPr lang="en-US" sz="1800" dirty="0" smtClean="0">
                <a:solidFill>
                  <a:srgbClr val="FBFCD0"/>
                </a:solidFill>
              </a:rPr>
              <a:t>;</a:t>
            </a:r>
            <a:endParaRPr lang="ru-RU" sz="1800" dirty="0" smtClean="0">
              <a:solidFill>
                <a:srgbClr val="FBFCD0"/>
              </a:solidFill>
            </a:endParaRP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rgbClr val="FBFCD0"/>
                </a:solidFill>
              </a:rPr>
              <a:t> упаковывается как обычное событие </a:t>
            </a:r>
            <a:r>
              <a:rPr lang="en-US" sz="1800" dirty="0" smtClean="0">
                <a:solidFill>
                  <a:srgbClr val="FBFCD0"/>
                </a:solidFill>
              </a:rPr>
              <a:t>.NET.</a:t>
            </a:r>
          </a:p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Событие инициируется при вызове метода </a:t>
            </a:r>
            <a:r>
              <a:rPr lang="en-US" sz="1800" dirty="0" smtClean="0">
                <a:solidFill>
                  <a:srgbClr val="FBFCD0"/>
                </a:solidFill>
              </a:rPr>
              <a:t>RaiseEvent </a:t>
            </a:r>
            <a:r>
              <a:rPr lang="ru-RU" sz="1800" dirty="0" smtClean="0">
                <a:solidFill>
                  <a:srgbClr val="FBFCD0"/>
                </a:solidFill>
              </a:rPr>
              <a:t>из любого класса, производного от </a:t>
            </a:r>
            <a:r>
              <a:rPr lang="en-US" sz="1800" dirty="0" err="1" smtClean="0">
                <a:solidFill>
                  <a:srgbClr val="FBFCD0"/>
                </a:solidFill>
              </a:rPr>
              <a:t>FrameworkUIElement</a:t>
            </a:r>
            <a:r>
              <a:rPr lang="en-US" sz="1800" dirty="0" smtClean="0">
                <a:solidFill>
                  <a:srgbClr val="FBFCD0"/>
                </a:solidFill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2844" y="3155952"/>
            <a:ext cx="8858312" cy="34163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>
              <a:spcBef>
                <a:spcPts val="1200"/>
              </a:spcBef>
            </a:pPr>
            <a:r>
              <a:rPr lang="en-US" sz="1400" dirty="0" smtClean="0">
                <a:latin typeface="Calibri" pitchFamily="34" charset="0"/>
              </a:rPr>
              <a:t>public class </a:t>
            </a:r>
            <a:r>
              <a:rPr lang="en-US" sz="1400" dirty="0" err="1" smtClean="0">
                <a:latin typeface="Calibri" pitchFamily="34" charset="0"/>
              </a:rPr>
              <a:t>MyButtonSimple</a:t>
            </a:r>
            <a:r>
              <a:rPr lang="ru-RU" sz="1400" dirty="0" smtClean="0">
                <a:latin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</a:rPr>
              <a:t>: Button </a:t>
            </a:r>
            <a:endParaRPr lang="ru-RU" sz="1400" dirty="0" smtClean="0">
              <a:latin typeface="Calibri" pitchFamily="34" charset="0"/>
            </a:endParaRPr>
          </a:p>
          <a:p>
            <a:pPr algn="l">
              <a:spcBef>
                <a:spcPts val="1200"/>
              </a:spcBef>
            </a:pPr>
            <a:r>
              <a:rPr lang="en-US" sz="1400" dirty="0" smtClean="0">
                <a:latin typeface="Calibri" pitchFamily="34" charset="0"/>
              </a:rPr>
              <a:t>{</a:t>
            </a:r>
            <a:r>
              <a:rPr lang="ru-RU" sz="1400" dirty="0" smtClean="0">
                <a:latin typeface="Calibri" pitchFamily="34" charset="0"/>
              </a:rPr>
              <a:t>   </a:t>
            </a:r>
            <a:r>
              <a:rPr lang="en-US" sz="1400" dirty="0" smtClean="0">
                <a:latin typeface="Calibri" pitchFamily="34" charset="0"/>
              </a:rPr>
              <a:t>public static </a:t>
            </a:r>
            <a:r>
              <a:rPr lang="en-US" sz="1400" dirty="0" err="1" smtClean="0">
                <a:latin typeface="Calibri" pitchFamily="34" charset="0"/>
              </a:rPr>
              <a:t>readonly</a:t>
            </a:r>
            <a:r>
              <a:rPr lang="en-US" sz="1400" dirty="0" smtClean="0">
                <a:latin typeface="Calibri" pitchFamily="34" charset="0"/>
              </a:rPr>
              <a:t> RoutedEvent</a:t>
            </a:r>
            <a:r>
              <a:rPr lang="ru-RU" sz="1400" dirty="0" smtClean="0">
                <a:latin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TapEvent</a:t>
            </a:r>
            <a:r>
              <a:rPr lang="en-US" sz="1400" dirty="0" smtClean="0">
                <a:latin typeface="Calibri" pitchFamily="34" charset="0"/>
              </a:rPr>
              <a:t> =</a:t>
            </a:r>
            <a:endParaRPr lang="ru-RU" sz="1400" dirty="0" smtClean="0">
              <a:latin typeface="Calibri" pitchFamily="34" charset="0"/>
            </a:endParaRPr>
          </a:p>
          <a:p>
            <a:pPr algn="l">
              <a:spcBef>
                <a:spcPts val="0"/>
              </a:spcBef>
            </a:pPr>
            <a:r>
              <a:rPr lang="ru-RU" sz="1400" dirty="0" smtClean="0">
                <a:latin typeface="Calibri" pitchFamily="34" charset="0"/>
              </a:rPr>
              <a:t>           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EventManager.RegisterRoutedEvent</a:t>
            </a:r>
            <a:r>
              <a:rPr lang="ru-RU" sz="1400" dirty="0" smtClean="0">
                <a:latin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</a:rPr>
              <a:t>( "Tap", </a:t>
            </a:r>
            <a:r>
              <a:rPr lang="en-US" sz="1400" dirty="0" err="1" smtClean="0">
                <a:latin typeface="Calibri" pitchFamily="34" charset="0"/>
              </a:rPr>
              <a:t>RoutingStrategy.Bubble</a:t>
            </a:r>
            <a:r>
              <a:rPr lang="en-US" sz="1400" dirty="0" smtClean="0">
                <a:latin typeface="Calibri" pitchFamily="34" charset="0"/>
              </a:rPr>
              <a:t>,</a:t>
            </a:r>
            <a:endParaRPr lang="ru-RU" sz="1400" dirty="0" smtClean="0">
              <a:latin typeface="Calibri" pitchFamily="34" charset="0"/>
            </a:endParaRPr>
          </a:p>
          <a:p>
            <a:pPr algn="l">
              <a:spcBef>
                <a:spcPts val="0"/>
              </a:spcBef>
            </a:pPr>
            <a:r>
              <a:rPr lang="ru-RU" sz="1400" dirty="0" smtClean="0">
                <a:latin typeface="Calibri" pitchFamily="34" charset="0"/>
              </a:rPr>
              <a:t> 		 	           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typeof</a:t>
            </a:r>
            <a:r>
              <a:rPr lang="en-US" sz="1400" dirty="0" smtClean="0">
                <a:latin typeface="Calibri" pitchFamily="34" charset="0"/>
              </a:rPr>
              <a:t>(</a:t>
            </a:r>
            <a:r>
              <a:rPr lang="en-US" sz="1400" dirty="0" err="1" smtClean="0">
                <a:latin typeface="Calibri" pitchFamily="34" charset="0"/>
              </a:rPr>
              <a:t>RoutedEventHandler</a:t>
            </a:r>
            <a:r>
              <a:rPr lang="en-US" sz="1400" dirty="0" smtClean="0">
                <a:latin typeface="Calibri" pitchFamily="34" charset="0"/>
              </a:rPr>
              <a:t>), </a:t>
            </a:r>
            <a:r>
              <a:rPr lang="en-US" sz="1400" dirty="0" err="1" smtClean="0">
                <a:latin typeface="Calibri" pitchFamily="34" charset="0"/>
              </a:rPr>
              <a:t>typeof</a:t>
            </a:r>
            <a:r>
              <a:rPr lang="en-US" sz="1400" dirty="0" smtClean="0">
                <a:latin typeface="Calibri" pitchFamily="34" charset="0"/>
              </a:rPr>
              <a:t>(</a:t>
            </a:r>
            <a:r>
              <a:rPr lang="en-US" sz="1400" dirty="0" err="1" smtClean="0">
                <a:latin typeface="Calibri" pitchFamily="34" charset="0"/>
              </a:rPr>
              <a:t>MyButtonSimple</a:t>
            </a:r>
            <a:r>
              <a:rPr lang="en-US" sz="1400" dirty="0" smtClean="0">
                <a:latin typeface="Calibri" pitchFamily="34" charset="0"/>
              </a:rPr>
              <a:t>)); </a:t>
            </a:r>
            <a:endParaRPr lang="ru-RU" sz="1400" dirty="0" smtClean="0">
              <a:latin typeface="Calibri" pitchFamily="34" charset="0"/>
            </a:endParaRPr>
          </a:p>
          <a:p>
            <a:pPr algn="l">
              <a:spcBef>
                <a:spcPts val="1200"/>
              </a:spcBef>
            </a:pPr>
            <a:r>
              <a:rPr lang="ru-RU" sz="1400" dirty="0" smtClean="0">
                <a:latin typeface="Calibri" pitchFamily="34" charset="0"/>
              </a:rPr>
              <a:t>    </a:t>
            </a:r>
            <a:r>
              <a:rPr lang="en-US" sz="1400" dirty="0" smtClean="0">
                <a:latin typeface="Calibri" pitchFamily="34" charset="0"/>
              </a:rPr>
              <a:t>public event RoutedEventHandler Tap </a:t>
            </a:r>
            <a:endParaRPr lang="ru-RU" sz="1400" dirty="0" smtClean="0">
              <a:latin typeface="Calibri" pitchFamily="34" charset="0"/>
            </a:endParaRPr>
          </a:p>
          <a:p>
            <a:pPr algn="l">
              <a:spcBef>
                <a:spcPts val="0"/>
              </a:spcBef>
            </a:pPr>
            <a:r>
              <a:rPr lang="ru-RU" sz="1400" dirty="0" smtClean="0">
                <a:latin typeface="Calibri" pitchFamily="34" charset="0"/>
              </a:rPr>
              <a:t>	 </a:t>
            </a:r>
            <a:r>
              <a:rPr lang="en-US" sz="1400" dirty="0" smtClean="0">
                <a:latin typeface="Calibri" pitchFamily="34" charset="0"/>
              </a:rPr>
              <a:t>{ </a:t>
            </a:r>
            <a:r>
              <a:rPr lang="ru-RU" sz="1400" dirty="0" smtClean="0">
                <a:latin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</a:rPr>
              <a:t>add { </a:t>
            </a:r>
            <a:r>
              <a:rPr lang="en-US" sz="1400" dirty="0" err="1" smtClean="0">
                <a:latin typeface="Calibri" pitchFamily="34" charset="0"/>
              </a:rPr>
              <a:t>AddHandler</a:t>
            </a:r>
            <a:r>
              <a:rPr lang="en-US" sz="1400" dirty="0" smtClean="0">
                <a:latin typeface="Calibri" pitchFamily="34" charset="0"/>
              </a:rPr>
              <a:t>(</a:t>
            </a:r>
            <a:r>
              <a:rPr lang="en-US" sz="1400" dirty="0" err="1" smtClean="0">
                <a:latin typeface="Calibri" pitchFamily="34" charset="0"/>
              </a:rPr>
              <a:t>TapEvent</a:t>
            </a:r>
            <a:r>
              <a:rPr lang="en-US" sz="1400" dirty="0" smtClean="0">
                <a:latin typeface="Calibri" pitchFamily="34" charset="0"/>
              </a:rPr>
              <a:t>, value); } </a:t>
            </a:r>
            <a:endParaRPr lang="ru-RU" sz="1400" dirty="0" smtClean="0">
              <a:latin typeface="Calibri" pitchFamily="34" charset="0"/>
            </a:endParaRPr>
          </a:p>
          <a:p>
            <a:pPr algn="l">
              <a:spcBef>
                <a:spcPts val="0"/>
              </a:spcBef>
            </a:pPr>
            <a:r>
              <a:rPr lang="ru-RU" sz="1400" dirty="0" smtClean="0">
                <a:latin typeface="Calibri" pitchFamily="34" charset="0"/>
              </a:rPr>
              <a:t>	    </a:t>
            </a:r>
            <a:r>
              <a:rPr lang="en-US" sz="1400" dirty="0" smtClean="0">
                <a:latin typeface="Calibri" pitchFamily="34" charset="0"/>
              </a:rPr>
              <a:t>remove { </a:t>
            </a:r>
            <a:r>
              <a:rPr lang="en-US" sz="1400" dirty="0" err="1" smtClean="0">
                <a:latin typeface="Calibri" pitchFamily="34" charset="0"/>
              </a:rPr>
              <a:t>RemoveHandler</a:t>
            </a:r>
            <a:r>
              <a:rPr lang="en-US" sz="1400" dirty="0" smtClean="0">
                <a:latin typeface="Calibri" pitchFamily="34" charset="0"/>
              </a:rPr>
              <a:t>(</a:t>
            </a:r>
            <a:r>
              <a:rPr lang="en-US" sz="1400" dirty="0" err="1" smtClean="0">
                <a:latin typeface="Calibri" pitchFamily="34" charset="0"/>
              </a:rPr>
              <a:t>TapEvent</a:t>
            </a:r>
            <a:r>
              <a:rPr lang="en-US" sz="1400" dirty="0" smtClean="0">
                <a:latin typeface="Calibri" pitchFamily="34" charset="0"/>
              </a:rPr>
              <a:t>, value);</a:t>
            </a:r>
            <a:endParaRPr lang="ru-RU" sz="1400" dirty="0" smtClean="0">
              <a:latin typeface="Calibri" pitchFamily="34" charset="0"/>
            </a:endParaRPr>
          </a:p>
          <a:p>
            <a:pPr algn="l">
              <a:spcBef>
                <a:spcPts val="0"/>
              </a:spcBef>
            </a:pPr>
            <a:r>
              <a:rPr lang="ru-RU" sz="1400" dirty="0" smtClean="0">
                <a:latin typeface="Calibri" pitchFamily="34" charset="0"/>
              </a:rPr>
              <a:t>	</a:t>
            </a:r>
            <a:r>
              <a:rPr lang="en-US" sz="1400" dirty="0" smtClean="0">
                <a:latin typeface="Calibri" pitchFamily="34" charset="0"/>
              </a:rPr>
              <a:t> } </a:t>
            </a:r>
            <a:endParaRPr lang="ru-RU" sz="1400" dirty="0" smtClean="0">
              <a:latin typeface="Calibri" pitchFamily="34" charset="0"/>
            </a:endParaRPr>
          </a:p>
          <a:p>
            <a:pPr algn="l">
              <a:spcBef>
                <a:spcPts val="0"/>
              </a:spcBef>
            </a:pPr>
            <a:r>
              <a:rPr lang="ru-RU" sz="1400" dirty="0" smtClean="0">
                <a:latin typeface="Calibri" pitchFamily="34" charset="0"/>
              </a:rPr>
              <a:t>   </a:t>
            </a:r>
            <a:r>
              <a:rPr lang="en-US" sz="1400" dirty="0" smtClean="0">
                <a:latin typeface="Calibri" pitchFamily="34" charset="0"/>
              </a:rPr>
              <a:t>void </a:t>
            </a:r>
            <a:r>
              <a:rPr lang="en-US" sz="1400" dirty="0" err="1" smtClean="0">
                <a:latin typeface="Calibri" pitchFamily="34" charset="0"/>
              </a:rPr>
              <a:t>RaiseTapEvent</a:t>
            </a:r>
            <a:r>
              <a:rPr lang="en-US" sz="1400" dirty="0" smtClean="0">
                <a:latin typeface="Calibri" pitchFamily="34" charset="0"/>
              </a:rPr>
              <a:t>()</a:t>
            </a:r>
            <a:endParaRPr lang="ru-RU" sz="1400" dirty="0" smtClean="0">
              <a:latin typeface="Calibri" pitchFamily="34" charset="0"/>
            </a:endParaRPr>
          </a:p>
          <a:p>
            <a:pPr algn="l">
              <a:spcBef>
                <a:spcPts val="0"/>
              </a:spcBef>
            </a:pPr>
            <a:r>
              <a:rPr lang="en-US" sz="1400" dirty="0" smtClean="0">
                <a:latin typeface="Calibri" pitchFamily="34" charset="0"/>
              </a:rPr>
              <a:t> </a:t>
            </a:r>
            <a:r>
              <a:rPr lang="ru-RU" sz="1400" dirty="0" smtClean="0">
                <a:latin typeface="Calibri" pitchFamily="34" charset="0"/>
              </a:rPr>
              <a:t>   </a:t>
            </a:r>
            <a:r>
              <a:rPr lang="en-US" sz="1400" dirty="0" smtClean="0">
                <a:latin typeface="Calibri" pitchFamily="34" charset="0"/>
              </a:rPr>
              <a:t>{ </a:t>
            </a:r>
            <a:r>
              <a:rPr lang="ru-RU" sz="1400" dirty="0" smtClean="0">
                <a:latin typeface="Calibri" pitchFamily="34" charset="0"/>
              </a:rPr>
              <a:t> 	</a:t>
            </a:r>
            <a:r>
              <a:rPr lang="en-US" sz="1400" dirty="0" smtClean="0">
                <a:latin typeface="Calibri" pitchFamily="34" charset="0"/>
              </a:rPr>
              <a:t>RoutedEventArgs </a:t>
            </a:r>
            <a:r>
              <a:rPr lang="ru-RU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newEventArgs</a:t>
            </a:r>
            <a:r>
              <a:rPr lang="ru-RU" sz="1400" dirty="0" smtClean="0">
                <a:latin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</a:rPr>
              <a:t> = </a:t>
            </a:r>
            <a:r>
              <a:rPr lang="ru-RU" sz="1400" dirty="0" smtClean="0">
                <a:latin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</a:rPr>
              <a:t>new </a:t>
            </a:r>
            <a:r>
              <a:rPr lang="en-US" sz="1400" dirty="0" err="1" smtClean="0">
                <a:latin typeface="Calibri" pitchFamily="34" charset="0"/>
              </a:rPr>
              <a:t>RoutedEventArgs</a:t>
            </a:r>
            <a:r>
              <a:rPr lang="en-US" sz="1400" dirty="0" smtClean="0">
                <a:latin typeface="Calibri" pitchFamily="34" charset="0"/>
              </a:rPr>
              <a:t>(</a:t>
            </a:r>
            <a:r>
              <a:rPr lang="en-US" sz="1400" dirty="0" err="1" smtClean="0">
                <a:latin typeface="Calibri" pitchFamily="34" charset="0"/>
              </a:rPr>
              <a:t>MyButtonSimple.TapEvent</a:t>
            </a:r>
            <a:r>
              <a:rPr lang="en-US" sz="1400" dirty="0" smtClean="0">
                <a:latin typeface="Calibri" pitchFamily="34" charset="0"/>
              </a:rPr>
              <a:t>); </a:t>
            </a:r>
            <a:endParaRPr lang="ru-RU" sz="1400" dirty="0" smtClean="0">
              <a:latin typeface="Calibri" pitchFamily="34" charset="0"/>
            </a:endParaRPr>
          </a:p>
          <a:p>
            <a:pPr algn="l">
              <a:spcBef>
                <a:spcPts val="0"/>
              </a:spcBef>
            </a:pPr>
            <a:r>
              <a:rPr lang="ru-RU" sz="1400" dirty="0" smtClean="0">
                <a:latin typeface="Calibri" pitchFamily="34" charset="0"/>
              </a:rPr>
              <a:t>	 </a:t>
            </a:r>
            <a:r>
              <a:rPr lang="en-US" sz="1400" dirty="0" smtClean="0">
                <a:latin typeface="Calibri" pitchFamily="34" charset="0"/>
              </a:rPr>
              <a:t>RaiseEvent</a:t>
            </a:r>
            <a:r>
              <a:rPr lang="ru-RU" sz="1400" dirty="0" smtClean="0">
                <a:latin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</a:rPr>
              <a:t>(</a:t>
            </a:r>
            <a:r>
              <a:rPr lang="ru-RU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newEventArgs</a:t>
            </a:r>
            <a:r>
              <a:rPr lang="en-US" sz="1400" dirty="0" smtClean="0">
                <a:latin typeface="Calibri" pitchFamily="34" charset="0"/>
              </a:rPr>
              <a:t>); </a:t>
            </a:r>
            <a:endParaRPr lang="ru-RU" sz="1400" dirty="0" smtClean="0">
              <a:latin typeface="Calibri" pitchFamily="34" charset="0"/>
            </a:endParaRPr>
          </a:p>
          <a:p>
            <a:pPr algn="l">
              <a:spcBef>
                <a:spcPts val="0"/>
              </a:spcBef>
            </a:pPr>
            <a:r>
              <a:rPr lang="ru-RU" sz="1400" dirty="0" smtClean="0">
                <a:latin typeface="Calibri" pitchFamily="34" charset="0"/>
              </a:rPr>
              <a:t>    </a:t>
            </a:r>
            <a:r>
              <a:rPr lang="en-US" sz="1400" dirty="0" smtClean="0">
                <a:latin typeface="Calibri" pitchFamily="34" charset="0"/>
              </a:rPr>
              <a:t>} </a:t>
            </a:r>
            <a:endParaRPr lang="ru-RU" sz="1400" dirty="0" smtClean="0">
              <a:latin typeface="Calibri" pitchFamily="34" charset="0"/>
            </a:endParaRPr>
          </a:p>
          <a:p>
            <a:pPr algn="l">
              <a:spcBef>
                <a:spcPts val="0"/>
              </a:spcBef>
            </a:pPr>
            <a:r>
              <a:rPr lang="ru-RU" sz="1400" dirty="0" smtClean="0">
                <a:latin typeface="Calibri" pitchFamily="34" charset="0"/>
              </a:rPr>
              <a:t>    </a:t>
            </a:r>
            <a:r>
              <a:rPr lang="en-US" sz="1400" dirty="0" smtClean="0">
                <a:latin typeface="Calibri" pitchFamily="34" charset="0"/>
              </a:rPr>
              <a:t>protected override void </a:t>
            </a:r>
            <a:r>
              <a:rPr lang="en-US" sz="1400" dirty="0" err="1" smtClean="0">
                <a:latin typeface="Calibri" pitchFamily="34" charset="0"/>
              </a:rPr>
              <a:t>OnClick</a:t>
            </a:r>
            <a:r>
              <a:rPr lang="en-US" sz="1400" dirty="0" smtClean="0">
                <a:latin typeface="Calibri" pitchFamily="34" charset="0"/>
              </a:rPr>
              <a:t>()</a:t>
            </a:r>
            <a:r>
              <a:rPr lang="ru-RU" sz="1400" dirty="0" smtClean="0">
                <a:latin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</a:rPr>
              <a:t> { </a:t>
            </a:r>
            <a:r>
              <a:rPr lang="en-US" sz="1400" dirty="0" err="1" smtClean="0">
                <a:latin typeface="Calibri" pitchFamily="34" charset="0"/>
              </a:rPr>
              <a:t>RaiseTapEvent</a:t>
            </a:r>
            <a:r>
              <a:rPr lang="en-US" sz="1400" dirty="0" smtClean="0">
                <a:latin typeface="Calibri" pitchFamily="34" charset="0"/>
              </a:rPr>
              <a:t>(); }</a:t>
            </a:r>
            <a:endParaRPr lang="ru-RU" sz="1400" dirty="0" smtClean="0">
              <a:latin typeface="Calibri" pitchFamily="34" charset="0"/>
            </a:endParaRPr>
          </a:p>
          <a:p>
            <a:pPr algn="l">
              <a:spcBef>
                <a:spcPts val="0"/>
              </a:spcBef>
            </a:pPr>
            <a:r>
              <a:rPr lang="en-US" sz="1400" dirty="0" smtClean="0">
                <a:latin typeface="Calibri" pitchFamily="34" charset="0"/>
              </a:rPr>
              <a:t> } </a:t>
            </a:r>
            <a:endParaRPr lang="ru-RU" sz="1400" b="1" dirty="0">
              <a:solidFill>
                <a:schemeClr val="tx2">
                  <a:lumMod val="95000"/>
                  <a:lumOff val="5000"/>
                </a:schemeClr>
              </a:solidFill>
              <a:latin typeface="Calibri" pitchFamily="34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>
          <a:xfrm>
            <a:off x="361950" y="71414"/>
            <a:ext cx="8496330" cy="71438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Класс </a:t>
            </a:r>
            <a:r>
              <a:rPr lang="en-US" sz="3200" b="1" dirty="0" smtClean="0">
                <a:solidFill>
                  <a:srgbClr val="FBFCD0"/>
                </a:solidFill>
                <a:latin typeface="Arial Narrow" pitchFamily="34" charset="0"/>
              </a:rPr>
              <a:t>RoutedEventArgs</a:t>
            </a:r>
            <a:endParaRPr lang="ru-RU" sz="3200" b="1" dirty="0">
              <a:solidFill>
                <a:srgbClr val="FBFCD0"/>
              </a:solidFill>
              <a:latin typeface="Arial Narrow" pitchFamily="34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142844" y="857232"/>
          <a:ext cx="8858312" cy="3357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14282" y="4857760"/>
          <a:ext cx="8786874" cy="179832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2263666"/>
                <a:gridCol w="6523208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libri" pitchFamily="34" charset="0"/>
                        </a:rPr>
                        <a:t>public RoutedEventArgs();</a:t>
                      </a:r>
                      <a:endParaRPr lang="ru-RU" sz="1400" dirty="0" smtClean="0">
                        <a:latin typeface="Calibri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latin typeface="Calibri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libri" pitchFamily="34" charset="0"/>
                        </a:rPr>
                        <a:t>public </a:t>
                      </a:r>
                      <a:r>
                        <a:rPr lang="en-US" sz="1400" dirty="0" err="1" smtClean="0">
                          <a:latin typeface="Calibri" pitchFamily="34" charset="0"/>
                        </a:rPr>
                        <a:t>RoutedEventArgs</a:t>
                      </a:r>
                      <a:r>
                        <a:rPr lang="en-US" sz="1400" dirty="0" smtClean="0">
                          <a:latin typeface="Calibri" pitchFamily="34" charset="0"/>
                        </a:rPr>
                        <a:t> </a:t>
                      </a:r>
                      <a:r>
                        <a:rPr lang="en-US" sz="1400" dirty="0" smtClean="0">
                          <a:latin typeface="Calibri" pitchFamily="34" charset="0"/>
                        </a:rPr>
                        <a:t>( RoutedEvent </a:t>
                      </a:r>
                      <a:r>
                        <a:rPr lang="en-US" sz="1400" dirty="0" err="1" smtClean="0">
                          <a:latin typeface="Calibri" pitchFamily="34" charset="0"/>
                        </a:rPr>
                        <a:t>routedEvent</a:t>
                      </a:r>
                      <a:r>
                        <a:rPr lang="en-US" sz="1400" dirty="0" smtClean="0">
                          <a:latin typeface="Calibri" pitchFamily="34" charset="0"/>
                        </a:rPr>
                        <a:t> );</a:t>
                      </a:r>
                      <a:endParaRPr lang="ru-RU" sz="1400" b="1" dirty="0" smtClean="0">
                        <a:latin typeface="Calibri" pitchFamily="34" charset="0"/>
                        <a:cs typeface="Courier New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 smtClean="0">
                        <a:latin typeface="Calibri" pitchFamily="34" charset="0"/>
                        <a:cs typeface="Courier New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libri" pitchFamily="34" charset="0"/>
                        </a:rPr>
                        <a:t>public RoutedEventArgs</a:t>
                      </a:r>
                      <a:r>
                        <a:rPr lang="ru-RU" sz="1400" dirty="0" smtClean="0">
                          <a:latin typeface="Calibri" pitchFamily="34" charset="0"/>
                        </a:rPr>
                        <a:t> </a:t>
                      </a:r>
                      <a:r>
                        <a:rPr lang="en-US" sz="1400" dirty="0" smtClean="0">
                          <a:latin typeface="Calibri" pitchFamily="34" charset="0"/>
                        </a:rPr>
                        <a:t>( RoutedEvent </a:t>
                      </a:r>
                      <a:r>
                        <a:rPr lang="en-US" sz="1400" dirty="0" err="1" smtClean="0">
                          <a:latin typeface="Calibri" pitchFamily="34" charset="0"/>
                        </a:rPr>
                        <a:t>routedEvent</a:t>
                      </a:r>
                      <a:r>
                        <a:rPr lang="en-US" sz="1400" dirty="0" smtClean="0">
                          <a:latin typeface="Calibri" pitchFamily="34" charset="0"/>
                        </a:rPr>
                        <a:t>, </a:t>
                      </a:r>
                      <a:endParaRPr lang="ru-RU" sz="1400" dirty="0" smtClean="0">
                        <a:latin typeface="Calibri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libri" pitchFamily="34" charset="0"/>
                        </a:rPr>
                        <a:t>Object source </a:t>
                      </a:r>
                      <a:r>
                        <a:rPr lang="en-US" sz="1400" dirty="0" smtClean="0">
                          <a:latin typeface="Calibri" pitchFamily="34" charset="0"/>
                        </a:rPr>
                        <a:t>);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При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использовании конструктора без параметров свойства 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получают 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значения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по умолчанию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: null 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для 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RoutedEvent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Source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и 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OriginalSource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и 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для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Handled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При вызове метода 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RaiseEvent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() свойствам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Source 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и 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OriginalSource 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будут присвоены 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ссылки на объект, который вызвал(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raised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событие, эти значения доступны слушателям 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в процессе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маршрутизации события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1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42844" y="4343371"/>
            <a:ext cx="8786874" cy="371513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 </a:t>
            </a:r>
            <a:r>
              <a:rPr lang="ru-RU" sz="1800" dirty="0" smtClean="0">
                <a:solidFill>
                  <a:srgbClr val="FBFCD0"/>
                </a:solidFill>
              </a:rPr>
              <a:t>Конструкторы класса </a:t>
            </a:r>
            <a:r>
              <a:rPr lang="en-US" sz="1800" dirty="0" err="1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RoutedEvent</a:t>
            </a:r>
            <a:r>
              <a:rPr lang="en-US" sz="1800" dirty="0" err="1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Args</a:t>
            </a:r>
            <a:r>
              <a:rPr lang="en-US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1800" dirty="0" smtClean="0">
              <a:solidFill>
                <a:srgbClr val="FBFCD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8150" y="228600"/>
            <a:ext cx="8382000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Свойства класса </a:t>
            </a:r>
            <a:r>
              <a:rPr lang="en-US" sz="3200" b="1" dirty="0" smtClean="0">
                <a:solidFill>
                  <a:srgbClr val="FBFCD0"/>
                </a:solidFill>
                <a:latin typeface="Arial Narrow" pitchFamily="34" charset="0"/>
              </a:rPr>
              <a:t>RoutedEventArgs</a:t>
            </a:r>
            <a:endParaRPr lang="ru-RU" sz="3200" b="1" dirty="0">
              <a:solidFill>
                <a:srgbClr val="FBFCD0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14282" y="1137414"/>
            <a:ext cx="8591550" cy="648512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 </a:t>
            </a:r>
            <a:r>
              <a:rPr lang="ru-RU" sz="1800" dirty="0" smtClean="0">
                <a:solidFill>
                  <a:srgbClr val="FBFCD0"/>
                </a:solidFill>
              </a:rPr>
              <a:t>Свойства класса </a:t>
            </a:r>
            <a:r>
              <a:rPr lang="en-US" sz="1800" dirty="0" err="1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RoutedEvent</a:t>
            </a:r>
            <a:r>
              <a:rPr lang="en-US" sz="1800" dirty="0" err="1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Args</a:t>
            </a:r>
            <a:r>
              <a:rPr lang="en-US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доступны в обработчиках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маршрутизируемых событий</a:t>
            </a:r>
            <a:r>
              <a:rPr lang="en-US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1800" dirty="0" smtClean="0">
              <a:solidFill>
                <a:srgbClr val="FBFCD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14282" y="2048846"/>
          <a:ext cx="8596330" cy="402336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1714512"/>
                <a:gridCol w="6881818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public RoutedEvent </a:t>
                      </a:r>
                      <a:r>
                        <a:rPr lang="en-US" sz="1400" dirty="0" err="1" smtClean="0"/>
                        <a:t>RoutedEvent</a:t>
                      </a:r>
                      <a:r>
                        <a:rPr lang="en-US" sz="140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{ get; set; }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Значение </a:t>
                      </a:r>
                      <a:r>
                        <a:rPr lang="en-US" sz="1600" dirty="0" smtClean="0"/>
                        <a:t>RoutedEvent</a:t>
                      </a:r>
                      <a:r>
                        <a:rPr lang="ru-RU" sz="1600" dirty="0" smtClean="0"/>
                        <a:t>, связанное с экземпляром </a:t>
                      </a:r>
                      <a:r>
                        <a:rPr lang="en-US" sz="1600" dirty="0" smtClean="0"/>
                        <a:t>RoutedEventArgs</a:t>
                      </a:r>
                      <a:r>
                        <a:rPr lang="ru-RU" sz="1600" dirty="0" smtClean="0"/>
                        <a:t>. Значение нельзя изменить в процессе обработки события - </a:t>
                      </a:r>
                      <a:r>
                        <a:rPr lang="ru-RU" sz="1600" baseline="0" dirty="0" smtClean="0"/>
                        <a:t>будет брошено исключение </a:t>
                      </a:r>
                      <a:r>
                        <a:rPr lang="en-US" sz="1600" dirty="0" err="1" smtClean="0"/>
                        <a:t>InvalidOperationException</a:t>
                      </a:r>
                      <a:r>
                        <a:rPr lang="ru-RU" sz="1600" dirty="0" smtClean="0"/>
                        <a:t>. </a:t>
                      </a:r>
                      <a:endParaRPr lang="en-US" sz="1600" dirty="0" smtClean="0"/>
                    </a:p>
                    <a:p>
                      <a:r>
                        <a:rPr lang="ru-RU" sz="1600" dirty="0" smtClean="0"/>
                        <a:t>Значение</a:t>
                      </a:r>
                      <a:r>
                        <a:rPr lang="ru-RU" sz="1600" baseline="0" dirty="0" smtClean="0"/>
                        <a:t> свойства не может иметь значение </a:t>
                      </a:r>
                      <a:r>
                        <a:rPr lang="en-US" sz="1600" dirty="0" smtClean="0"/>
                        <a:t>null</a:t>
                      </a:r>
                      <a:r>
                        <a:rPr lang="ru-RU" sz="1600" dirty="0" smtClean="0"/>
                        <a:t>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public Object Source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 { get; set; }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Ссылка на объект, который </a:t>
                      </a:r>
                      <a:r>
                        <a:rPr lang="ru-RU" sz="1600" dirty="0" smtClean="0"/>
                        <a:t>является источником события</a:t>
                      </a:r>
                      <a:r>
                        <a:rPr lang="en-US" sz="1600" dirty="0" smtClean="0"/>
                        <a:t>. </a:t>
                      </a:r>
                      <a:endParaRPr lang="ru-RU" sz="1600" dirty="0" smtClean="0"/>
                    </a:p>
                    <a:p>
                      <a:r>
                        <a:rPr lang="ru-RU" sz="1600" dirty="0" smtClean="0"/>
                        <a:t>При </a:t>
                      </a:r>
                      <a:r>
                        <a:rPr lang="ru-RU" sz="1600" dirty="0" smtClean="0"/>
                        <a:t>изменении значения свойства </a:t>
                      </a:r>
                      <a:r>
                        <a:rPr lang="en-US" sz="1600" dirty="0" smtClean="0"/>
                        <a:t>Source </a:t>
                      </a:r>
                      <a:r>
                        <a:rPr lang="ru-RU" sz="1600" dirty="0" smtClean="0"/>
                        <a:t>свойство </a:t>
                      </a:r>
                      <a:r>
                        <a:rPr lang="en-US" sz="1600" dirty="0" smtClean="0"/>
                        <a:t>OriginalSource </a:t>
                      </a:r>
                      <a:r>
                        <a:rPr lang="ru-RU" sz="1600" dirty="0" smtClean="0"/>
                        <a:t>сохраняет </a:t>
                      </a:r>
                      <a:r>
                        <a:rPr lang="ru-RU" sz="1600" dirty="0" smtClean="0"/>
                        <a:t>ссылку на объект, </a:t>
                      </a:r>
                      <a:r>
                        <a:rPr lang="ru-RU" sz="1600" dirty="0" smtClean="0"/>
                        <a:t>который вызвал метод </a:t>
                      </a:r>
                      <a:r>
                        <a:rPr lang="en-US" sz="1600" dirty="0" smtClean="0"/>
                        <a:t>RaiseEvent.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public </a:t>
                      </a:r>
                      <a:r>
                        <a:rPr lang="en-US" sz="1400" dirty="0" err="1" smtClean="0"/>
                        <a:t>bool</a:t>
                      </a:r>
                      <a:r>
                        <a:rPr lang="en-US" sz="1400" dirty="0" smtClean="0"/>
                        <a:t> Handled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{ get; set; }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Состояние </a:t>
                      </a:r>
                      <a:r>
                        <a:rPr lang="ru-RU" sz="1600" dirty="0" smtClean="0"/>
                        <a:t>события.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sz="1600" dirty="0" smtClean="0"/>
                        <a:t>Значение по умолчанию равно </a:t>
                      </a:r>
                      <a:r>
                        <a:rPr lang="en-US" sz="1600" dirty="0" smtClean="0"/>
                        <a:t>false.</a:t>
                      </a:r>
                      <a:r>
                        <a:rPr lang="ru-RU" sz="1600" dirty="0" smtClean="0"/>
                        <a:t> Значение </a:t>
                      </a:r>
                      <a:r>
                        <a:rPr lang="en-US" sz="1600" dirty="0" smtClean="0"/>
                        <a:t>true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ru-RU" sz="1600" baseline="0" dirty="0" smtClean="0"/>
                        <a:t>указывает, что событие уже </a:t>
                      </a:r>
                      <a:r>
                        <a:rPr lang="ru-RU" sz="1600" dirty="0" smtClean="0"/>
                        <a:t>было </a:t>
                      </a:r>
                      <a:r>
                        <a:rPr lang="ru-RU" sz="1600" baseline="0" dirty="0" smtClean="0"/>
                        <a:t>обработано </a:t>
                      </a:r>
                      <a:r>
                        <a:rPr lang="ru-RU" sz="1600" dirty="0" smtClean="0"/>
                        <a:t>в процессе</a:t>
                      </a:r>
                      <a:r>
                        <a:rPr lang="ru-RU" sz="1600" baseline="0" dirty="0" smtClean="0"/>
                        <a:t> маршрутизации</a:t>
                      </a:r>
                      <a:r>
                        <a:rPr lang="en-US" sz="1600" dirty="0" smtClean="0"/>
                        <a:t>. </a:t>
                      </a:r>
                      <a:endParaRPr lang="ru-RU" sz="1600" dirty="0" smtClean="0"/>
                    </a:p>
                    <a:p>
                      <a:r>
                        <a:rPr lang="ru-RU" sz="1600" dirty="0" smtClean="0"/>
                        <a:t>Когда </a:t>
                      </a:r>
                      <a:r>
                        <a:rPr lang="ru-RU" sz="1600" dirty="0" smtClean="0"/>
                        <a:t>свойство получает</a:t>
                      </a:r>
                      <a:r>
                        <a:rPr lang="ru-RU" sz="1600" baseline="0" dirty="0" smtClean="0"/>
                        <a:t> значение </a:t>
                      </a:r>
                      <a:r>
                        <a:rPr lang="en-US" sz="1600" baseline="0" dirty="0" smtClean="0"/>
                        <a:t>true, </a:t>
                      </a:r>
                      <a:r>
                        <a:rPr lang="ru-RU" sz="1600" baseline="0" dirty="0" smtClean="0"/>
                        <a:t>событие </a:t>
                      </a:r>
                      <a:r>
                        <a:rPr lang="ru-RU" sz="1600" baseline="0" dirty="0" smtClean="0"/>
                        <a:t>продолжает движение по маршруту обработки, но будут вызваны только те обработчики, у которых значение свойства </a:t>
                      </a:r>
                      <a:r>
                        <a:rPr lang="en-US" sz="1600" dirty="0" err="1" smtClean="0"/>
                        <a:t>HandledEventsToo</a:t>
                      </a:r>
                      <a:r>
                        <a:rPr lang="en-US" sz="1600" dirty="0" smtClean="0"/>
                        <a:t> </a:t>
                      </a:r>
                      <a:r>
                        <a:rPr lang="ru-RU" sz="1600" dirty="0" smtClean="0"/>
                        <a:t>равно </a:t>
                      </a:r>
                      <a:r>
                        <a:rPr lang="en-US" sz="1600" dirty="0" smtClean="0"/>
                        <a:t>true</a:t>
                      </a:r>
                      <a:r>
                        <a:rPr lang="ru-RU" sz="1600" dirty="0" smtClean="0"/>
                        <a:t>. 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public Object OriginalSource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 { get; }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Первоначальный </a:t>
                      </a:r>
                      <a:r>
                        <a:rPr lang="ru-RU" sz="1600" dirty="0" smtClean="0"/>
                        <a:t>источник события,</a:t>
                      </a:r>
                      <a:r>
                        <a:rPr lang="ru-RU" sz="1600" baseline="0" dirty="0" smtClean="0"/>
                        <a:t> установленный до любого возможного изменения в процессе </a:t>
                      </a:r>
                      <a:r>
                        <a:rPr lang="ru-RU" sz="1600" baseline="0" dirty="0" smtClean="0"/>
                        <a:t>обработки. </a:t>
                      </a:r>
                      <a:endParaRPr lang="en-US" sz="16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95298"/>
            <a:ext cx="9144000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Обработчик класса</a:t>
            </a:r>
            <a:r>
              <a:rPr lang="en-US" sz="3200" b="1" dirty="0" smtClean="0">
                <a:solidFill>
                  <a:srgbClr val="FBFCD0"/>
                </a:solidFill>
                <a:latin typeface="Arial Narrow" pitchFamily="34" charset="0"/>
              </a:rPr>
              <a:t> </a:t>
            </a: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для маршрутизируемых </a:t>
            </a: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событий</a:t>
            </a:r>
            <a:endParaRPr lang="ru-RU" sz="3200" b="1" dirty="0">
              <a:solidFill>
                <a:srgbClr val="FBFCD0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66700" y="1804073"/>
            <a:ext cx="8591550" cy="3833999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l">
              <a:buFont typeface="Wingdings" pitchFamily="2" charset="2"/>
              <a:buChar char="ü"/>
            </a:pPr>
            <a:r>
              <a:rPr lang="en-US" sz="16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Для маршрутизируемых событий можно определить обработчик класса  –  статический </a:t>
            </a:r>
            <a:r>
              <a:rPr lang="ru-RU" sz="1800" dirty="0" smtClean="0">
                <a:solidFill>
                  <a:srgbClr val="FBFCD0"/>
                </a:solidFill>
              </a:rPr>
              <a:t>обработчик, </a:t>
            </a:r>
            <a:r>
              <a:rPr lang="ru-RU" sz="1800" dirty="0" smtClean="0">
                <a:solidFill>
                  <a:srgbClr val="FBFCD0"/>
                </a:solidFill>
              </a:rPr>
              <a:t>общий для  всех экземпляров класса. </a:t>
            </a:r>
            <a:endParaRPr lang="en-US" sz="1800" dirty="0" smtClean="0">
              <a:solidFill>
                <a:srgbClr val="FBFCD0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Обработчики класса вызываются до </a:t>
            </a:r>
            <a:r>
              <a:rPr lang="ru-RU" sz="1800" dirty="0" err="1" smtClean="0">
                <a:solidFill>
                  <a:srgbClr val="FBFCD0"/>
                </a:solidFill>
              </a:rPr>
              <a:t>экземплярных</a:t>
            </a:r>
            <a:r>
              <a:rPr lang="ru-RU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обработчиков.  </a:t>
            </a:r>
            <a:endParaRPr lang="ru-RU" sz="1800" dirty="0" smtClean="0">
              <a:solidFill>
                <a:srgbClr val="FBFCD0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Обработчик </a:t>
            </a:r>
            <a:r>
              <a:rPr lang="ru-RU" sz="1800" dirty="0" smtClean="0">
                <a:solidFill>
                  <a:srgbClr val="FBFCD0"/>
                </a:solidFill>
              </a:rPr>
              <a:t>класса может установить для события состояние обработанного – присвоить значение </a:t>
            </a:r>
            <a:r>
              <a:rPr lang="en-US" sz="1800" dirty="0" smtClean="0">
                <a:solidFill>
                  <a:srgbClr val="FBFCD0"/>
                </a:solidFill>
              </a:rPr>
              <a:t>true </a:t>
            </a:r>
            <a:r>
              <a:rPr lang="ru-RU" sz="1800" dirty="0" smtClean="0">
                <a:solidFill>
                  <a:srgbClr val="FBFCD0"/>
                </a:solidFill>
              </a:rPr>
              <a:t>свойству </a:t>
            </a:r>
            <a:r>
              <a:rPr lang="en-US" sz="1800" dirty="0" smtClean="0">
                <a:solidFill>
                  <a:srgbClr val="FBFCD0"/>
                </a:solidFill>
              </a:rPr>
              <a:t>Handled. </a:t>
            </a:r>
            <a:r>
              <a:rPr lang="ru-RU" sz="1800" dirty="0" smtClean="0">
                <a:solidFill>
                  <a:srgbClr val="FBFCD0"/>
                </a:solidFill>
              </a:rPr>
              <a:t>В этом случае </a:t>
            </a:r>
            <a:r>
              <a:rPr lang="ru-RU" sz="1800" dirty="0" err="1" smtClean="0">
                <a:solidFill>
                  <a:srgbClr val="FBFCD0"/>
                </a:solidFill>
              </a:rPr>
              <a:t>экземплярные</a:t>
            </a:r>
            <a:r>
              <a:rPr lang="ru-RU" sz="1800" dirty="0" smtClean="0">
                <a:solidFill>
                  <a:srgbClr val="FBFCD0"/>
                </a:solidFill>
              </a:rPr>
              <a:t> объекты вызываться не будут, за исключением тех, которые были зарегистрированы со значением </a:t>
            </a:r>
            <a:r>
              <a:rPr lang="en-US" sz="1800" dirty="0" smtClean="0">
                <a:solidFill>
                  <a:srgbClr val="FBFCD0"/>
                </a:solidFill>
              </a:rPr>
              <a:t>true</a:t>
            </a:r>
            <a:r>
              <a:rPr lang="ru-RU" sz="1800" dirty="0" smtClean="0">
                <a:solidFill>
                  <a:srgbClr val="FBFCD0"/>
                </a:solidFill>
              </a:rPr>
              <a:t> параметра </a:t>
            </a:r>
            <a:r>
              <a:rPr lang="en-US" sz="1800" dirty="0" err="1" smtClean="0">
                <a:solidFill>
                  <a:srgbClr val="FBFCD0"/>
                </a:solidFill>
              </a:rPr>
              <a:t>handledEventsToo</a:t>
            </a:r>
            <a:r>
              <a:rPr lang="en-US" sz="1800" dirty="0" smtClean="0">
                <a:solidFill>
                  <a:srgbClr val="FBFCD0"/>
                </a:solidFill>
              </a:rPr>
              <a:t>.</a:t>
            </a:r>
          </a:p>
          <a:p>
            <a:pPr algn="l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Многие базовые элементы </a:t>
            </a:r>
            <a:r>
              <a:rPr lang="en-US" sz="1800" dirty="0" smtClean="0">
                <a:solidFill>
                  <a:srgbClr val="FBFCD0"/>
                </a:solidFill>
              </a:rPr>
              <a:t>WPF </a:t>
            </a:r>
            <a:r>
              <a:rPr lang="ru-RU" sz="1800" dirty="0" smtClean="0">
                <a:solidFill>
                  <a:srgbClr val="FBFCD0"/>
                </a:solidFill>
              </a:rPr>
              <a:t>имеют виртуальные обработчики класса. Это дает возможность определить свои версии обработчиков класса без использования вызова метода </a:t>
            </a:r>
            <a:r>
              <a:rPr lang="en-US" sz="1800" dirty="0" err="1" smtClean="0">
                <a:solidFill>
                  <a:srgbClr val="FBFCD0"/>
                </a:solidFill>
              </a:rPr>
              <a:t>RegisterClassHandler</a:t>
            </a:r>
            <a:r>
              <a:rPr lang="ru-RU" sz="1800" dirty="0" smtClean="0">
                <a:solidFill>
                  <a:srgbClr val="FBFCD0"/>
                </a:solidFill>
              </a:rPr>
              <a:t> из статического конструктора класса. 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В </a:t>
            </a:r>
            <a:r>
              <a:rPr lang="en-US" sz="1800" dirty="0" smtClean="0">
                <a:solidFill>
                  <a:srgbClr val="FBFCD0"/>
                </a:solidFill>
              </a:rPr>
              <a:t>WPF API </a:t>
            </a:r>
            <a:r>
              <a:rPr lang="ru-RU" sz="1800" dirty="0" smtClean="0">
                <a:solidFill>
                  <a:srgbClr val="FBFCD0"/>
                </a:solidFill>
              </a:rPr>
              <a:t>эти методы определены для событий </a:t>
            </a:r>
            <a:r>
              <a:rPr lang="ru-RU" sz="1800" dirty="0" smtClean="0">
                <a:solidFill>
                  <a:srgbClr val="FBFCD0"/>
                </a:solidFill>
              </a:rPr>
              <a:t>ввода, </a:t>
            </a:r>
            <a:r>
              <a:rPr lang="ru-RU" sz="1800" dirty="0" smtClean="0">
                <a:solidFill>
                  <a:srgbClr val="FBFCD0"/>
                </a:solidFill>
              </a:rPr>
              <a:t>их </a:t>
            </a:r>
            <a:r>
              <a:rPr lang="ru-RU" sz="1800" dirty="0" smtClean="0">
                <a:solidFill>
                  <a:srgbClr val="FBFCD0"/>
                </a:solidFill>
              </a:rPr>
              <a:t>имена начинаются </a:t>
            </a:r>
            <a:r>
              <a:rPr lang="ru-RU" sz="1800" dirty="0" smtClean="0">
                <a:solidFill>
                  <a:srgbClr val="FBFCD0"/>
                </a:solidFill>
              </a:rPr>
              <a:t>с </a:t>
            </a:r>
            <a:r>
              <a:rPr lang="en-US" sz="1800" dirty="0" smtClean="0">
                <a:solidFill>
                  <a:srgbClr val="FBFCD0"/>
                </a:solidFill>
              </a:rPr>
              <a:t>"On" </a:t>
            </a:r>
            <a:r>
              <a:rPr lang="ru-RU" sz="1800" dirty="0" smtClean="0">
                <a:solidFill>
                  <a:srgbClr val="FBFCD0"/>
                </a:solidFill>
              </a:rPr>
              <a:t>и включают имя </a:t>
            </a:r>
            <a:r>
              <a:rPr lang="ru-RU" sz="1800" dirty="0" smtClean="0">
                <a:solidFill>
                  <a:srgbClr val="FBFCD0"/>
                </a:solidFill>
              </a:rPr>
              <a:t>события, </a:t>
            </a:r>
            <a:r>
              <a:rPr lang="ru-RU" sz="1800" dirty="0" smtClean="0">
                <a:solidFill>
                  <a:srgbClr val="FBFCD0"/>
                </a:solidFill>
              </a:rPr>
              <a:t>например, </a:t>
            </a:r>
            <a:r>
              <a:rPr lang="en-US" sz="1800" dirty="0" smtClean="0">
                <a:solidFill>
                  <a:srgbClr val="FBFCD0"/>
                </a:solidFill>
              </a:rPr>
              <a:t>.</a:t>
            </a:r>
            <a:endParaRPr lang="en-US" sz="1800" dirty="0" smtClean="0">
              <a:solidFill>
                <a:srgbClr val="FBFCD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3528</TotalTime>
  <Words>1345</Words>
  <Application>Microsoft PowerPoint</Application>
  <PresentationFormat>Экран (4:3)</PresentationFormat>
  <Paragraphs>184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Оформление по умолчанию</vt:lpstr>
      <vt:lpstr>Классы Windows Presentation Foundation - 1</vt:lpstr>
      <vt:lpstr>Маршрутизация событий</vt:lpstr>
      <vt:lpstr>Класс RoutedEvent</vt:lpstr>
      <vt:lpstr>Класс EventManager</vt:lpstr>
      <vt:lpstr>Метод RegisterRoutedEvent класса EventManager</vt:lpstr>
      <vt:lpstr>Пример регистрации маршрутизируемого события</vt:lpstr>
      <vt:lpstr>Класс RoutedEventArgs</vt:lpstr>
      <vt:lpstr>Свойства класса RoutedEventArgs</vt:lpstr>
      <vt:lpstr>Обработчик класса для маршрутизируемых событий</vt:lpstr>
      <vt:lpstr>События времени существования объекта</vt:lpstr>
      <vt:lpstr>Элементы-контейнеры</vt:lpstr>
    </vt:vector>
  </TitlesOfParts>
  <Company>BS Software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такoе .NET?</dc:title>
  <dc:creator>BNI</dc:creator>
  <cp:lastModifiedBy>Master</cp:lastModifiedBy>
  <cp:revision>492</cp:revision>
  <dcterms:created xsi:type="dcterms:W3CDTF">2002-03-20T09:43:52Z</dcterms:created>
  <dcterms:modified xsi:type="dcterms:W3CDTF">2008-04-07T21:10:22Z</dcterms:modified>
</cp:coreProperties>
</file>