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81" r:id="rId2"/>
    <p:sldId id="371" r:id="rId3"/>
    <p:sldId id="406" r:id="rId4"/>
    <p:sldId id="399" r:id="rId5"/>
    <p:sldId id="396" r:id="rId6"/>
    <p:sldId id="398" r:id="rId7"/>
    <p:sldId id="401" r:id="rId8"/>
    <p:sldId id="409" r:id="rId9"/>
    <p:sldId id="415" r:id="rId10"/>
    <p:sldId id="403" r:id="rId11"/>
    <p:sldId id="395" r:id="rId12"/>
    <p:sldId id="417" r:id="rId13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5000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CD0"/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092" autoAdjust="0"/>
    <p:restoredTop sz="94737" autoAdjust="0"/>
  </p:normalViewPr>
  <p:slideViewPr>
    <p:cSldViewPr>
      <p:cViewPr varScale="1">
        <p:scale>
          <a:sx n="70" d="100"/>
          <a:sy n="70" d="100"/>
        </p:scale>
        <p:origin x="-47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BDAFCB-6260-4FCE-8EE1-38AB2E6A5908}" type="doc">
      <dgm:prSet loTypeId="urn:microsoft.com/office/officeart/2005/8/layout/hierarchy6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DB30BF-293D-4E8E-B6E7-EE5925FE5F94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 dirty="0">
              <a:latin typeface="Calibri" pitchFamily="34" charset="0"/>
            </a:rPr>
            <a:t>System.Object</a:t>
          </a:r>
          <a:endParaRPr lang="ru-RU" sz="1100" b="1" dirty="0">
            <a:latin typeface="Calibri" pitchFamily="34" charset="0"/>
          </a:endParaRPr>
        </a:p>
      </dgm:t>
    </dgm:pt>
    <dgm:pt modelId="{691D4150-9D3A-48E0-A422-A316333276F4}" type="parTrans" cxnId="{3BC1650A-0DBF-4F09-B427-8F897AE86076}">
      <dgm:prSet/>
      <dgm:spPr/>
      <dgm:t>
        <a:bodyPr/>
        <a:lstStyle/>
        <a:p>
          <a:endParaRPr lang="ru-RU"/>
        </a:p>
      </dgm:t>
    </dgm:pt>
    <dgm:pt modelId="{F3B1F823-D1BD-4A2D-86D1-5235AF2ECD1B}" type="sibTrans" cxnId="{3BC1650A-0DBF-4F09-B427-8F897AE86076}">
      <dgm:prSet/>
      <dgm:spPr/>
      <dgm:t>
        <a:bodyPr/>
        <a:lstStyle/>
        <a:p>
          <a:endParaRPr lang="ru-RU"/>
        </a:p>
      </dgm:t>
    </dgm:pt>
    <dgm:pt modelId="{BB6730E2-9B7C-4B9C-9DAB-13FACDB76B45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 dirty="0" err="1">
              <a:latin typeface="Calibri" pitchFamily="34" charset="0"/>
            </a:rPr>
            <a:t>DispatcherOject</a:t>
          </a:r>
          <a:endParaRPr lang="ru-RU" sz="1100" b="1" dirty="0">
            <a:latin typeface="Calibri" pitchFamily="34" charset="0"/>
          </a:endParaRPr>
        </a:p>
      </dgm:t>
    </dgm:pt>
    <dgm:pt modelId="{193F372B-53A7-4194-87F3-82AE2230E763}" type="parTrans" cxnId="{DD95799A-7D1A-4B5F-A4A3-04EF52F7DE7F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A5629EE1-A267-4F04-9442-1D0C84D45011}" type="sibTrans" cxnId="{DD95799A-7D1A-4B5F-A4A3-04EF52F7DE7F}">
      <dgm:prSet/>
      <dgm:spPr/>
      <dgm:t>
        <a:bodyPr/>
        <a:lstStyle/>
        <a:p>
          <a:endParaRPr lang="ru-RU"/>
        </a:p>
      </dgm:t>
    </dgm:pt>
    <dgm:pt modelId="{5422BB8D-D5D1-4FD9-B8EA-A20A0B8B6608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>
              <a:latin typeface="Calibri" pitchFamily="34" charset="0"/>
            </a:rPr>
            <a:t>DependencyObject</a:t>
          </a:r>
          <a:endParaRPr lang="ru-RU" sz="1100" b="1">
            <a:latin typeface="Calibri" pitchFamily="34" charset="0"/>
          </a:endParaRPr>
        </a:p>
      </dgm:t>
    </dgm:pt>
    <dgm:pt modelId="{82023A02-BB76-4FAC-B99C-00760543634A}" type="parTrans" cxnId="{7DDBA1B0-BB07-4289-AC86-43871B800251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45859AB3-F0F8-451B-BB34-1B23F09B828E}" type="sibTrans" cxnId="{7DDBA1B0-BB07-4289-AC86-43871B800251}">
      <dgm:prSet/>
      <dgm:spPr/>
      <dgm:t>
        <a:bodyPr/>
        <a:lstStyle/>
        <a:p>
          <a:endParaRPr lang="ru-RU"/>
        </a:p>
      </dgm:t>
    </dgm:pt>
    <dgm:pt modelId="{A33504DB-FAED-4097-82BE-3482C074691B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>
              <a:latin typeface="Calibri" pitchFamily="34" charset="0"/>
            </a:rPr>
            <a:t>Visual</a:t>
          </a:r>
          <a:endParaRPr lang="ru-RU" sz="1100" b="1">
            <a:latin typeface="Calibri" pitchFamily="34" charset="0"/>
          </a:endParaRPr>
        </a:p>
      </dgm:t>
    </dgm:pt>
    <dgm:pt modelId="{2E444B47-259D-411B-8E3D-A1C6B0D663BE}" type="parTrans" cxnId="{C5B8E3F6-2F11-4023-BA65-E033A864473D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671F0FAC-04B3-4DF0-9115-1E27167FB163}" type="sibTrans" cxnId="{C5B8E3F6-2F11-4023-BA65-E033A864473D}">
      <dgm:prSet/>
      <dgm:spPr/>
      <dgm:t>
        <a:bodyPr/>
        <a:lstStyle/>
        <a:p>
          <a:endParaRPr lang="ru-RU"/>
        </a:p>
      </dgm:t>
    </dgm:pt>
    <dgm:pt modelId="{27459942-DF09-4076-B89B-1AC11B2E70E5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 dirty="0" err="1">
              <a:latin typeface="Calibri" pitchFamily="34" charset="0"/>
            </a:rPr>
            <a:t>ContentElement</a:t>
          </a:r>
          <a:endParaRPr lang="ru-RU" sz="1100" b="1" dirty="0">
            <a:latin typeface="Calibri" pitchFamily="34" charset="0"/>
          </a:endParaRPr>
        </a:p>
      </dgm:t>
    </dgm:pt>
    <dgm:pt modelId="{1F33DAB2-22C8-4B04-89A4-B39B5D8AC346}" type="parTrans" cxnId="{6A7FCF84-66E3-47A0-B58E-0264A9D125FB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142B1D0A-4379-4302-A1F7-F5665158787C}" type="sibTrans" cxnId="{6A7FCF84-66E3-47A0-B58E-0264A9D125FB}">
      <dgm:prSet/>
      <dgm:spPr/>
      <dgm:t>
        <a:bodyPr/>
        <a:lstStyle/>
        <a:p>
          <a:endParaRPr lang="ru-RU"/>
        </a:p>
      </dgm:t>
    </dgm:pt>
    <dgm:pt modelId="{42A7C198-D6BB-4DC5-80EE-E0EE01931544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 dirty="0" err="1">
              <a:latin typeface="Calibri" pitchFamily="34" charset="0"/>
            </a:rPr>
            <a:t>FrameworkContentElement</a:t>
          </a:r>
          <a:endParaRPr lang="ru-RU" sz="1100" b="1" dirty="0">
            <a:latin typeface="Calibri" pitchFamily="34" charset="0"/>
          </a:endParaRPr>
        </a:p>
      </dgm:t>
    </dgm:pt>
    <dgm:pt modelId="{D685906F-4AB1-4F98-B458-31F378CE6318}" type="parTrans" cxnId="{2AAE7032-BA8D-4FDB-B169-3112D07A9315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1F839654-181D-4E07-9282-0EFB70A889F3}" type="sibTrans" cxnId="{2AAE7032-BA8D-4FDB-B169-3112D07A9315}">
      <dgm:prSet/>
      <dgm:spPr/>
      <dgm:t>
        <a:bodyPr/>
        <a:lstStyle/>
        <a:p>
          <a:endParaRPr lang="ru-RU"/>
        </a:p>
      </dgm:t>
    </dgm:pt>
    <dgm:pt modelId="{A80912C5-ED6D-44EA-B39E-218BAB1EDF28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 dirty="0">
              <a:latin typeface="Calibri" pitchFamily="34" charset="0"/>
            </a:rPr>
            <a:t>UIElement</a:t>
          </a:r>
          <a:endParaRPr lang="ru-RU" sz="1100" b="1" dirty="0">
            <a:latin typeface="Calibri" pitchFamily="34" charset="0"/>
          </a:endParaRPr>
        </a:p>
      </dgm:t>
    </dgm:pt>
    <dgm:pt modelId="{F54B40A6-CFB3-491D-B023-E0B538F31BD6}" type="parTrans" cxnId="{2C038133-0BFF-43E2-BD7C-4CA1644A3026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56274415-D9C8-4A5B-B7C3-DA9AF3B54AA7}" type="sibTrans" cxnId="{2C038133-0BFF-43E2-BD7C-4CA1644A3026}">
      <dgm:prSet/>
      <dgm:spPr/>
      <dgm:t>
        <a:bodyPr/>
        <a:lstStyle/>
        <a:p>
          <a:endParaRPr lang="ru-RU"/>
        </a:p>
      </dgm:t>
    </dgm:pt>
    <dgm:pt modelId="{6665265B-EC81-4140-8624-7960464222F6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 dirty="0" err="1">
              <a:latin typeface="Calibri" pitchFamily="34" charset="0"/>
            </a:rPr>
            <a:t>FrameworkElement</a:t>
          </a:r>
          <a:endParaRPr lang="ru-RU" sz="1100" b="1" dirty="0">
            <a:latin typeface="Calibri" pitchFamily="34" charset="0"/>
          </a:endParaRPr>
        </a:p>
      </dgm:t>
    </dgm:pt>
    <dgm:pt modelId="{BF519331-DA00-4C8B-AD69-326CC4FF2FFD}" type="parTrans" cxnId="{B29DDF47-8B12-4CFD-91CA-EF000C7C6CF8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B152B5FC-4226-44D5-9360-004BCE3AA724}" type="sibTrans" cxnId="{B29DDF47-8B12-4CFD-91CA-EF000C7C6CF8}">
      <dgm:prSet/>
      <dgm:spPr/>
      <dgm:t>
        <a:bodyPr/>
        <a:lstStyle/>
        <a:p>
          <a:endParaRPr lang="ru-RU"/>
        </a:p>
      </dgm:t>
    </dgm:pt>
    <dgm:pt modelId="{0D1FCDE4-50D2-4886-8BF5-AB08B817053C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 dirty="0" err="1">
              <a:latin typeface="Calibri" pitchFamily="34" charset="0"/>
            </a:rPr>
            <a:t>ContentControl</a:t>
          </a:r>
          <a:endParaRPr lang="ru-RU" sz="1100" b="1" dirty="0">
            <a:latin typeface="Calibri" pitchFamily="34" charset="0"/>
          </a:endParaRPr>
        </a:p>
      </dgm:t>
    </dgm:pt>
    <dgm:pt modelId="{42642E06-BAE8-48B3-8E50-58B711A55F6A}" type="parTrans" cxnId="{14C6BE58-DD20-4A70-B9AA-9F1B8C20C02A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A084A92D-C8FA-4ED3-A1DA-E23236F5C3C2}" type="sibTrans" cxnId="{14C6BE58-DD20-4A70-B9AA-9F1B8C20C02A}">
      <dgm:prSet/>
      <dgm:spPr/>
      <dgm:t>
        <a:bodyPr/>
        <a:lstStyle/>
        <a:p>
          <a:endParaRPr lang="ru-RU"/>
        </a:p>
      </dgm:t>
    </dgm:pt>
    <dgm:pt modelId="{FA6466BF-E1B8-4FB5-958D-8F21E6249CF8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 dirty="0">
              <a:latin typeface="Calibri" pitchFamily="34" charset="0"/>
            </a:rPr>
            <a:t>Control</a:t>
          </a:r>
          <a:endParaRPr lang="ru-RU" sz="1100" b="1" dirty="0">
            <a:latin typeface="Calibri" pitchFamily="34" charset="0"/>
          </a:endParaRPr>
        </a:p>
      </dgm:t>
    </dgm:pt>
    <dgm:pt modelId="{E3825509-8D48-4CE8-93AE-8ABFBE698DF7}" type="parTrans" cxnId="{30B83862-8153-4D5B-9B15-35880FDF4161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3162B39A-32AF-4F62-9005-8B0279CB86D7}" type="sibTrans" cxnId="{30B83862-8153-4D5B-9B15-35880FDF4161}">
      <dgm:prSet/>
      <dgm:spPr/>
      <dgm:t>
        <a:bodyPr/>
        <a:lstStyle/>
        <a:p>
          <a:endParaRPr lang="ru-RU"/>
        </a:p>
      </dgm:t>
    </dgm:pt>
    <dgm:pt modelId="{A724832A-308E-426B-9B0F-45EE5532A95A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 dirty="0" err="1">
              <a:latin typeface="Calibri" pitchFamily="34" charset="0"/>
            </a:rPr>
            <a:t>ItemsControl</a:t>
          </a:r>
          <a:endParaRPr lang="ru-RU" sz="1100" b="1" dirty="0">
            <a:latin typeface="Calibri" pitchFamily="34" charset="0"/>
          </a:endParaRPr>
        </a:p>
      </dgm:t>
    </dgm:pt>
    <dgm:pt modelId="{5E95E5BC-3B4C-4679-A554-B39D85C9E03C}" type="parTrans" cxnId="{796DDB79-BBB0-4AC3-B277-AC0D5EE146E8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D6B95B23-6AB8-4508-A5C8-783DF44C26A4}" type="sibTrans" cxnId="{796DDB79-BBB0-4AC3-B277-AC0D5EE146E8}">
      <dgm:prSet/>
      <dgm:spPr/>
      <dgm:t>
        <a:bodyPr/>
        <a:lstStyle/>
        <a:p>
          <a:endParaRPr lang="ru-RU"/>
        </a:p>
      </dgm:t>
    </dgm:pt>
    <dgm:pt modelId="{ADD2F5C8-C26C-46D2-99B4-6238BAF093E1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>
              <a:latin typeface="Calibri" pitchFamily="34" charset="0"/>
            </a:rPr>
            <a:t>Window</a:t>
          </a:r>
          <a:endParaRPr lang="ru-RU" sz="1100" b="1">
            <a:latin typeface="Calibri" pitchFamily="34" charset="0"/>
          </a:endParaRPr>
        </a:p>
      </dgm:t>
    </dgm:pt>
    <dgm:pt modelId="{6D88F42B-B8CA-4691-9DDD-434E998DE1DB}" type="parTrans" cxnId="{F9831E8B-145B-4521-8307-184147BBB3C6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0D866BE1-0519-4821-A4DF-8783F3DF1F0B}" type="sibTrans" cxnId="{F9831E8B-145B-4521-8307-184147BBB3C6}">
      <dgm:prSet/>
      <dgm:spPr/>
      <dgm:t>
        <a:bodyPr/>
        <a:lstStyle/>
        <a:p>
          <a:endParaRPr lang="ru-RU"/>
        </a:p>
      </dgm:t>
    </dgm:pt>
    <dgm:pt modelId="{8D1E917E-4C05-4427-9830-DBB84F5BC4F2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>
              <a:latin typeface="Calibri" pitchFamily="34" charset="0"/>
            </a:rPr>
            <a:t>ButtonBase</a:t>
          </a:r>
          <a:endParaRPr lang="ru-RU" sz="1100" b="1">
            <a:latin typeface="Calibri" pitchFamily="34" charset="0"/>
          </a:endParaRPr>
        </a:p>
      </dgm:t>
    </dgm:pt>
    <dgm:pt modelId="{963020EE-B880-4F68-8962-CAD36D7E20C8}" type="parTrans" cxnId="{A95C49C5-FC14-43B8-98DA-4A29AE83054F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8B967F6F-8E46-44DF-B7C6-09511B7A1CC9}" type="sibTrans" cxnId="{A95C49C5-FC14-43B8-98DA-4A29AE83054F}">
      <dgm:prSet/>
      <dgm:spPr/>
      <dgm:t>
        <a:bodyPr/>
        <a:lstStyle/>
        <a:p>
          <a:endParaRPr lang="ru-RU"/>
        </a:p>
      </dgm:t>
    </dgm:pt>
    <dgm:pt modelId="{826EC690-2322-44DE-B7C2-D2058583E89A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>
              <a:latin typeface="Calibri" pitchFamily="34" charset="0"/>
            </a:rPr>
            <a:t>Button</a:t>
          </a:r>
          <a:endParaRPr lang="ru-RU" sz="1100" b="1">
            <a:latin typeface="Calibri" pitchFamily="34" charset="0"/>
          </a:endParaRPr>
        </a:p>
      </dgm:t>
    </dgm:pt>
    <dgm:pt modelId="{98BD8328-6BC6-44BA-99FB-320F8B1242ED}" type="parTrans" cxnId="{18BB1940-3447-414B-B35A-9E4DB4A8A95B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D5F44627-1798-4FD9-AD98-E3D41C1839E4}" type="sibTrans" cxnId="{18BB1940-3447-414B-B35A-9E4DB4A8A95B}">
      <dgm:prSet/>
      <dgm:spPr/>
      <dgm:t>
        <a:bodyPr/>
        <a:lstStyle/>
        <a:p>
          <a:endParaRPr lang="ru-RU"/>
        </a:p>
      </dgm:t>
    </dgm:pt>
    <dgm:pt modelId="{AF30CECE-C75E-454F-8F42-AE8DF33D90AC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>
              <a:latin typeface="Calibri" pitchFamily="34" charset="0"/>
            </a:rPr>
            <a:t>ToggleButton</a:t>
          </a:r>
          <a:endParaRPr lang="ru-RU" sz="1100" b="1">
            <a:latin typeface="Calibri" pitchFamily="34" charset="0"/>
          </a:endParaRPr>
        </a:p>
      </dgm:t>
    </dgm:pt>
    <dgm:pt modelId="{56CB7002-27A7-4D8D-99D7-16AE53D34CFD}" type="parTrans" cxnId="{3BBB8B51-4ED5-435C-97BE-EDADEA950EE6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FBF1792A-4D49-4F79-AEBC-3E53004A929E}" type="sibTrans" cxnId="{3BBB8B51-4ED5-435C-97BE-EDADEA950EE6}">
      <dgm:prSet/>
      <dgm:spPr/>
      <dgm:t>
        <a:bodyPr/>
        <a:lstStyle/>
        <a:p>
          <a:endParaRPr lang="ru-RU"/>
        </a:p>
      </dgm:t>
    </dgm:pt>
    <dgm:pt modelId="{A6AB2F1C-F541-4596-9F64-775570F82095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 dirty="0" err="1">
              <a:latin typeface="Calibri" pitchFamily="34" charset="0"/>
            </a:rPr>
            <a:t>CheckBox</a:t>
          </a:r>
          <a:endParaRPr lang="ru-RU" sz="1100" b="1" dirty="0">
            <a:latin typeface="Calibri" pitchFamily="34" charset="0"/>
          </a:endParaRPr>
        </a:p>
      </dgm:t>
    </dgm:pt>
    <dgm:pt modelId="{8C54FB56-C0F3-43F7-A5DB-12B9D3031EAF}" type="parTrans" cxnId="{79EFEC0B-A73E-4C0C-9C55-44B5E2CEC183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DBA3F2B4-A242-4BB3-ABE8-3F60C4E7ACE3}" type="sibTrans" cxnId="{79EFEC0B-A73E-4C0C-9C55-44B5E2CEC183}">
      <dgm:prSet/>
      <dgm:spPr/>
      <dgm:t>
        <a:bodyPr/>
        <a:lstStyle/>
        <a:p>
          <a:endParaRPr lang="ru-RU"/>
        </a:p>
      </dgm:t>
    </dgm:pt>
    <dgm:pt modelId="{1B4399D2-6ABA-4241-A4C2-41E1B5E20494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 dirty="0" err="1">
              <a:latin typeface="Calibri" pitchFamily="34" charset="0"/>
            </a:rPr>
            <a:t>RadioButton</a:t>
          </a:r>
          <a:endParaRPr lang="ru-RU" sz="1100" b="1" dirty="0">
            <a:latin typeface="Calibri" pitchFamily="34" charset="0"/>
          </a:endParaRPr>
        </a:p>
      </dgm:t>
    </dgm:pt>
    <dgm:pt modelId="{2530FBEE-410E-4892-A0D9-0F1B37A484BF}" type="parTrans" cxnId="{209F4948-5427-4DE7-A73B-A48ED218C748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74E3D83A-DC8F-4FDE-A05F-0544F5DF9C1C}" type="sibTrans" cxnId="{209F4948-5427-4DE7-A73B-A48ED218C748}">
      <dgm:prSet/>
      <dgm:spPr/>
      <dgm:t>
        <a:bodyPr/>
        <a:lstStyle/>
        <a:p>
          <a:endParaRPr lang="ru-RU"/>
        </a:p>
      </dgm:t>
    </dgm:pt>
    <dgm:pt modelId="{7F31849A-A5E1-4E35-8FAC-7142B06C1557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>
              <a:latin typeface="Calibri" pitchFamily="34" charset="0"/>
            </a:rPr>
            <a:t>Application</a:t>
          </a:r>
          <a:endParaRPr lang="ru-RU" sz="1100" b="1">
            <a:latin typeface="Calibri" pitchFamily="34" charset="0"/>
          </a:endParaRPr>
        </a:p>
      </dgm:t>
    </dgm:pt>
    <dgm:pt modelId="{B1D9FA67-9D01-408C-949C-2B5EF0BF7A2E}" type="parTrans" cxnId="{D6E42E9E-7904-497E-AC67-E37A9EF3EB46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9777517F-7A1E-4555-8ECB-2435441D2F8D}" type="sibTrans" cxnId="{D6E42E9E-7904-497E-AC67-E37A9EF3EB46}">
      <dgm:prSet/>
      <dgm:spPr/>
      <dgm:t>
        <a:bodyPr/>
        <a:lstStyle/>
        <a:p>
          <a:endParaRPr lang="ru-RU"/>
        </a:p>
      </dgm:t>
    </dgm:pt>
    <dgm:pt modelId="{E2A9527F-711B-4361-984E-742533BD2BEE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>
              <a:latin typeface="Calibri" pitchFamily="34" charset="0"/>
            </a:rPr>
            <a:t>Selector</a:t>
          </a:r>
          <a:endParaRPr lang="ru-RU" sz="1100" b="1">
            <a:latin typeface="Calibri" pitchFamily="34" charset="0"/>
          </a:endParaRPr>
        </a:p>
      </dgm:t>
    </dgm:pt>
    <dgm:pt modelId="{4127AC36-4690-4E99-8CE6-992AD83F2897}" type="parTrans" cxnId="{4F915863-88A6-470E-9DC6-BCF84C45E8D9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8CF1A845-3338-4106-B7DB-3D4C8DD9A1BF}" type="sibTrans" cxnId="{4F915863-88A6-470E-9DC6-BCF84C45E8D9}">
      <dgm:prSet/>
      <dgm:spPr/>
      <dgm:t>
        <a:bodyPr/>
        <a:lstStyle/>
        <a:p>
          <a:endParaRPr lang="ru-RU"/>
        </a:p>
      </dgm:t>
    </dgm:pt>
    <dgm:pt modelId="{F4250523-F459-4350-BF84-7AE8421C7075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 dirty="0" err="1">
              <a:latin typeface="Calibri" pitchFamily="34" charset="0"/>
            </a:rPr>
            <a:t>MenuBase</a:t>
          </a:r>
          <a:endParaRPr lang="ru-RU" sz="1100" b="1" dirty="0">
            <a:latin typeface="Calibri" pitchFamily="34" charset="0"/>
          </a:endParaRPr>
        </a:p>
      </dgm:t>
    </dgm:pt>
    <dgm:pt modelId="{3D57400A-A727-49D6-A7E9-C9D6345AE9C0}" type="parTrans" cxnId="{0B11A6B0-D66E-4E40-9595-99BC1991FE7A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7DEE6067-9BAA-4D15-BA52-2D62B995DFD0}" type="sibTrans" cxnId="{0B11A6B0-D66E-4E40-9595-99BC1991FE7A}">
      <dgm:prSet/>
      <dgm:spPr/>
      <dgm:t>
        <a:bodyPr/>
        <a:lstStyle/>
        <a:p>
          <a:endParaRPr lang="ru-RU"/>
        </a:p>
      </dgm:t>
    </dgm:pt>
    <dgm:pt modelId="{1CE4AD51-8C3D-442F-A095-7B8CC45E85C6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>
              <a:latin typeface="Calibri" pitchFamily="34" charset="0"/>
            </a:rPr>
            <a:t>HeaderedItemsControl</a:t>
          </a:r>
          <a:endParaRPr lang="ru-RU" sz="1100" b="1">
            <a:latin typeface="Calibri" pitchFamily="34" charset="0"/>
          </a:endParaRPr>
        </a:p>
      </dgm:t>
    </dgm:pt>
    <dgm:pt modelId="{1CCBEC55-F781-4D32-8C4A-EC89A4AF37C5}" type="parTrans" cxnId="{544C2F14-1288-4569-9B4E-D915499E3661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3F4D9BDD-9B88-4DFD-A643-0DF0DDDB276D}" type="sibTrans" cxnId="{544C2F14-1288-4569-9B4E-D915499E3661}">
      <dgm:prSet/>
      <dgm:spPr/>
      <dgm:t>
        <a:bodyPr/>
        <a:lstStyle/>
        <a:p>
          <a:endParaRPr lang="ru-RU"/>
        </a:p>
      </dgm:t>
    </dgm:pt>
    <dgm:pt modelId="{0E50535B-36B1-4480-95AC-4FFFE6E5A166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 dirty="0" err="1">
              <a:latin typeface="Calibri" pitchFamily="34" charset="0"/>
            </a:rPr>
            <a:t>ComboBox</a:t>
          </a:r>
          <a:endParaRPr lang="ru-RU" sz="1100" b="1" dirty="0">
            <a:latin typeface="Calibri" pitchFamily="34" charset="0"/>
          </a:endParaRPr>
        </a:p>
      </dgm:t>
    </dgm:pt>
    <dgm:pt modelId="{2263FCB9-85F4-4844-A34D-D68E628ED898}" type="parTrans" cxnId="{9AA07ABF-9F33-4A72-BFD6-61AB82EBDCCB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302D1F9B-3A97-4361-A053-C0BD602D4B92}" type="sibTrans" cxnId="{9AA07ABF-9F33-4A72-BFD6-61AB82EBDCCB}">
      <dgm:prSet/>
      <dgm:spPr/>
      <dgm:t>
        <a:bodyPr/>
        <a:lstStyle/>
        <a:p>
          <a:endParaRPr lang="ru-RU"/>
        </a:p>
      </dgm:t>
    </dgm:pt>
    <dgm:pt modelId="{33CF24E6-3E5A-43AE-9C7A-5A253CA5CFBE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>
              <a:latin typeface="Calibri" pitchFamily="34" charset="0"/>
            </a:rPr>
            <a:t>ListBox</a:t>
          </a:r>
          <a:endParaRPr lang="ru-RU" sz="1100" b="1">
            <a:latin typeface="Calibri" pitchFamily="34" charset="0"/>
          </a:endParaRPr>
        </a:p>
      </dgm:t>
    </dgm:pt>
    <dgm:pt modelId="{C37D37D7-A3D4-499F-89FD-A8E3E1A6594E}" type="parTrans" cxnId="{CEAACC27-2AE5-4693-8161-DD7D037C7E64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B3679136-8003-4CB4-8609-02C01DF8D9EC}" type="sibTrans" cxnId="{CEAACC27-2AE5-4693-8161-DD7D037C7E64}">
      <dgm:prSet/>
      <dgm:spPr/>
      <dgm:t>
        <a:bodyPr/>
        <a:lstStyle/>
        <a:p>
          <a:endParaRPr lang="ru-RU"/>
        </a:p>
      </dgm:t>
    </dgm:pt>
    <dgm:pt modelId="{77C66C51-D405-4BF9-A2E3-EB57F5C7D395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>
              <a:latin typeface="Calibri" pitchFamily="34" charset="0"/>
            </a:rPr>
            <a:t>TabControl</a:t>
          </a:r>
          <a:endParaRPr lang="ru-RU" sz="1100" b="1">
            <a:latin typeface="Calibri" pitchFamily="34" charset="0"/>
          </a:endParaRPr>
        </a:p>
      </dgm:t>
    </dgm:pt>
    <dgm:pt modelId="{802648D1-35D1-47C7-857F-8A7940A47F35}" type="parTrans" cxnId="{18EA6B2F-C73B-4162-B4BB-7916F6D239C0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5891EC81-BB66-4A77-BEC3-8F96DB8086CB}" type="sibTrans" cxnId="{18EA6B2F-C73B-4162-B4BB-7916F6D239C0}">
      <dgm:prSet/>
      <dgm:spPr/>
      <dgm:t>
        <a:bodyPr/>
        <a:lstStyle/>
        <a:p>
          <a:endParaRPr lang="ru-RU"/>
        </a:p>
      </dgm:t>
    </dgm:pt>
    <dgm:pt modelId="{5EBD8E43-60E1-4B38-BAF9-47AFCE713575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>
              <a:latin typeface="Calibri" pitchFamily="34" charset="0"/>
            </a:rPr>
            <a:t>ListView</a:t>
          </a:r>
          <a:endParaRPr lang="ru-RU" sz="1100" b="1">
            <a:latin typeface="Calibri" pitchFamily="34" charset="0"/>
          </a:endParaRPr>
        </a:p>
      </dgm:t>
    </dgm:pt>
    <dgm:pt modelId="{19CC5A27-2E57-4747-8208-70A1EA957BF0}" type="parTrans" cxnId="{6AAF2566-CD98-4538-A7E9-FAA21A00E787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2F4916AF-F0AF-48AF-A5B3-B3A41924396A}" type="sibTrans" cxnId="{6AAF2566-CD98-4538-A7E9-FAA21A00E787}">
      <dgm:prSet/>
      <dgm:spPr/>
      <dgm:t>
        <a:bodyPr/>
        <a:lstStyle/>
        <a:p>
          <a:endParaRPr lang="ru-RU"/>
        </a:p>
      </dgm:t>
    </dgm:pt>
    <dgm:pt modelId="{DE0DC62C-C4E0-4CE8-8140-18E05CEC6CF3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>
              <a:latin typeface="Calibri" pitchFamily="34" charset="0"/>
            </a:rPr>
            <a:t>Menu</a:t>
          </a:r>
          <a:endParaRPr lang="ru-RU" sz="1100" b="1">
            <a:latin typeface="Calibri" pitchFamily="34" charset="0"/>
          </a:endParaRPr>
        </a:p>
      </dgm:t>
    </dgm:pt>
    <dgm:pt modelId="{FC08240F-D857-4893-9735-A95FFABC27B2}" type="parTrans" cxnId="{942A4E0F-CA3C-40CC-82BA-F537B36643E3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3BB95E56-7176-4CCB-8657-ECF2E4A72383}" type="sibTrans" cxnId="{942A4E0F-CA3C-40CC-82BA-F537B36643E3}">
      <dgm:prSet/>
      <dgm:spPr/>
      <dgm:t>
        <a:bodyPr/>
        <a:lstStyle/>
        <a:p>
          <a:endParaRPr lang="ru-RU"/>
        </a:p>
      </dgm:t>
    </dgm:pt>
    <dgm:pt modelId="{E70BBF48-D5F0-408D-9306-CAFA41B6F3D1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 dirty="0" err="1">
              <a:latin typeface="Calibri" pitchFamily="34" charset="0"/>
            </a:rPr>
            <a:t>ContextMenu</a:t>
          </a:r>
          <a:endParaRPr lang="ru-RU" sz="1100" b="1" dirty="0">
            <a:latin typeface="Calibri" pitchFamily="34" charset="0"/>
          </a:endParaRPr>
        </a:p>
      </dgm:t>
    </dgm:pt>
    <dgm:pt modelId="{88106253-57D2-4BF3-9663-0AD1EF224192}" type="parTrans" cxnId="{44C65B38-F09E-4A3D-B0E2-5E00FD6A6A31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3E1F4D6B-2568-459E-9638-B5813D74166F}" type="sibTrans" cxnId="{44C65B38-F09E-4A3D-B0E2-5E00FD6A6A31}">
      <dgm:prSet/>
      <dgm:spPr/>
      <dgm:t>
        <a:bodyPr/>
        <a:lstStyle/>
        <a:p>
          <a:endParaRPr lang="ru-RU"/>
        </a:p>
      </dgm:t>
    </dgm:pt>
    <dgm:pt modelId="{5C2CA2B5-1235-41AB-B013-88520F3BF1CD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 dirty="0" err="1">
              <a:latin typeface="Calibri" pitchFamily="34" charset="0"/>
            </a:rPr>
            <a:t>ToolBar</a:t>
          </a:r>
          <a:endParaRPr lang="ru-RU" sz="1100" b="1" dirty="0">
            <a:latin typeface="Calibri" pitchFamily="34" charset="0"/>
          </a:endParaRPr>
        </a:p>
      </dgm:t>
    </dgm:pt>
    <dgm:pt modelId="{83EBC4F8-70F9-43DE-93B5-25D1F7CC4A1D}" type="parTrans" cxnId="{7670F0F7-6735-4243-9176-480A85C61438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B779E207-5E80-439E-8602-686E78168697}" type="sibTrans" cxnId="{7670F0F7-6735-4243-9176-480A85C61438}">
      <dgm:prSet/>
      <dgm:spPr/>
      <dgm:t>
        <a:bodyPr/>
        <a:lstStyle/>
        <a:p>
          <a:endParaRPr lang="ru-RU"/>
        </a:p>
      </dgm:t>
    </dgm:pt>
    <dgm:pt modelId="{23039D9E-D70B-42E0-9A89-7D4CBAE9048B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/>
      </dgm:spPr>
      <dgm:t>
        <a:bodyPr/>
        <a:lstStyle/>
        <a:p>
          <a:r>
            <a:rPr lang="en-US" sz="1100" b="1">
              <a:latin typeface="Calibri" pitchFamily="34" charset="0"/>
            </a:rPr>
            <a:t>TreeView</a:t>
          </a:r>
          <a:endParaRPr lang="ru-RU" sz="1100" b="1">
            <a:latin typeface="Calibri" pitchFamily="34" charset="0"/>
          </a:endParaRPr>
        </a:p>
      </dgm:t>
    </dgm:pt>
    <dgm:pt modelId="{680F4B80-C669-4C69-AABE-62907C763CC5}" type="parTrans" cxnId="{C83E1168-1227-438F-839C-3402BF248CDE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F54452FF-3E1B-471F-BD8D-612E3E437D51}" type="sibTrans" cxnId="{C83E1168-1227-438F-839C-3402BF248CDE}">
      <dgm:prSet/>
      <dgm:spPr/>
      <dgm:t>
        <a:bodyPr/>
        <a:lstStyle/>
        <a:p>
          <a:endParaRPr lang="ru-RU"/>
        </a:p>
      </dgm:t>
    </dgm:pt>
    <dgm:pt modelId="{85571E5D-4DC0-4FE7-94F5-047D15B6BED9}" type="pres">
      <dgm:prSet presAssocID="{26BDAFCB-6260-4FCE-8EE1-38AB2E6A5908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070D354-3105-4F10-8A89-FC04F1E97379}" type="pres">
      <dgm:prSet presAssocID="{26BDAFCB-6260-4FCE-8EE1-38AB2E6A5908}" presName="hierFlow" presStyleCnt="0"/>
      <dgm:spPr/>
    </dgm:pt>
    <dgm:pt modelId="{CC67479A-FBFA-4A6B-8A1A-6F1A3774E2D9}" type="pres">
      <dgm:prSet presAssocID="{26BDAFCB-6260-4FCE-8EE1-38AB2E6A5908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73718AFA-985E-49F8-90C1-1952D2049D8F}" type="pres">
      <dgm:prSet presAssocID="{04DB30BF-293D-4E8E-B6E7-EE5925FE5F94}" presName="Name14" presStyleCnt="0"/>
      <dgm:spPr/>
    </dgm:pt>
    <dgm:pt modelId="{6FDD10E8-BEE3-4199-9E82-A8ACD7E8A99F}" type="pres">
      <dgm:prSet presAssocID="{04DB30BF-293D-4E8E-B6E7-EE5925FE5F94}" presName="level1Shape" presStyleLbl="node0" presStyleIdx="0" presStyleCnt="1" custScaleX="235281" custLinFactX="-100000" custLinFactY="-13775" custLinFactNeighborX="-149246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BA4899B-D7CF-45F6-8222-D2E579F9CFBD}" type="pres">
      <dgm:prSet presAssocID="{04DB30BF-293D-4E8E-B6E7-EE5925FE5F94}" presName="hierChild2" presStyleCnt="0"/>
      <dgm:spPr/>
    </dgm:pt>
    <dgm:pt modelId="{F51B0D78-A306-4B78-BAB4-F878563C5B88}" type="pres">
      <dgm:prSet presAssocID="{193F372B-53A7-4194-87F3-82AE2230E763}" presName="Name19" presStyleLbl="parChTrans1D2" presStyleIdx="0" presStyleCnt="1"/>
      <dgm:spPr/>
      <dgm:t>
        <a:bodyPr/>
        <a:lstStyle/>
        <a:p>
          <a:endParaRPr lang="ru-RU"/>
        </a:p>
      </dgm:t>
    </dgm:pt>
    <dgm:pt modelId="{A314DFF2-501D-41C6-85CC-967EF9989C6D}" type="pres">
      <dgm:prSet presAssocID="{BB6730E2-9B7C-4B9C-9DAB-13FACDB76B45}" presName="Name21" presStyleCnt="0"/>
      <dgm:spPr/>
    </dgm:pt>
    <dgm:pt modelId="{2D50CB92-FDC5-48A7-AF93-1D9ECD126331}" type="pres">
      <dgm:prSet presAssocID="{BB6730E2-9B7C-4B9C-9DAB-13FACDB76B45}" presName="level2Shape" presStyleLbl="node2" presStyleIdx="0" presStyleCnt="1" custScaleX="242837" custLinFactX="-100000" custLinFactY="-2289" custLinFactNeighborX="-149526" custLinFactNeighborY="-100000"/>
      <dgm:spPr/>
      <dgm:t>
        <a:bodyPr/>
        <a:lstStyle/>
        <a:p>
          <a:endParaRPr lang="ru-RU"/>
        </a:p>
      </dgm:t>
    </dgm:pt>
    <dgm:pt modelId="{0A7B6432-0368-40FB-9D3A-0B3661BB3089}" type="pres">
      <dgm:prSet presAssocID="{BB6730E2-9B7C-4B9C-9DAB-13FACDB76B45}" presName="hierChild3" presStyleCnt="0"/>
      <dgm:spPr/>
    </dgm:pt>
    <dgm:pt modelId="{B682DCD2-B52B-4BCE-9951-D5334AF7631C}" type="pres">
      <dgm:prSet presAssocID="{B1D9FA67-9D01-408C-949C-2B5EF0BF7A2E}" presName="Name19" presStyleLbl="parChTrans1D3" presStyleIdx="0" presStyleCnt="2"/>
      <dgm:spPr/>
      <dgm:t>
        <a:bodyPr/>
        <a:lstStyle/>
        <a:p>
          <a:endParaRPr lang="ru-RU"/>
        </a:p>
      </dgm:t>
    </dgm:pt>
    <dgm:pt modelId="{08D22F1A-F8FF-4388-8DFC-AFBBC3953E58}" type="pres">
      <dgm:prSet presAssocID="{7F31849A-A5E1-4E35-8FAC-7142B06C1557}" presName="Name21" presStyleCnt="0"/>
      <dgm:spPr/>
    </dgm:pt>
    <dgm:pt modelId="{026FC5EB-7B79-4940-9891-D277ED5ECD5E}" type="pres">
      <dgm:prSet presAssocID="{7F31849A-A5E1-4E35-8FAC-7142B06C1557}" presName="level2Shape" presStyleLbl="node3" presStyleIdx="0" presStyleCnt="2" custScaleX="250736" custLinFactX="-100000" custLinFactNeighborX="-126120" custLinFactNeighborY="-68313"/>
      <dgm:spPr/>
      <dgm:t>
        <a:bodyPr/>
        <a:lstStyle/>
        <a:p>
          <a:endParaRPr lang="ru-RU"/>
        </a:p>
      </dgm:t>
    </dgm:pt>
    <dgm:pt modelId="{1F5A3327-A76C-4C09-8E86-544BC3E67546}" type="pres">
      <dgm:prSet presAssocID="{7F31849A-A5E1-4E35-8FAC-7142B06C1557}" presName="hierChild3" presStyleCnt="0"/>
      <dgm:spPr/>
    </dgm:pt>
    <dgm:pt modelId="{45E8419C-2901-440C-B1DF-05601BB1B7DC}" type="pres">
      <dgm:prSet presAssocID="{82023A02-BB76-4FAC-B99C-00760543634A}" presName="Name19" presStyleLbl="parChTrans1D3" presStyleIdx="1" presStyleCnt="2"/>
      <dgm:spPr/>
      <dgm:t>
        <a:bodyPr/>
        <a:lstStyle/>
        <a:p>
          <a:endParaRPr lang="ru-RU"/>
        </a:p>
      </dgm:t>
    </dgm:pt>
    <dgm:pt modelId="{E7668D17-053D-423E-B199-4C422B723810}" type="pres">
      <dgm:prSet presAssocID="{5422BB8D-D5D1-4FD9-B8EA-A20A0B8B6608}" presName="Name21" presStyleCnt="0"/>
      <dgm:spPr/>
    </dgm:pt>
    <dgm:pt modelId="{69DC7F49-505B-4930-A583-CBB344041705}" type="pres">
      <dgm:prSet presAssocID="{5422BB8D-D5D1-4FD9-B8EA-A20A0B8B6608}" presName="level2Shape" presStyleLbl="node3" presStyleIdx="1" presStyleCnt="2" custScaleX="318967" custLinFactX="-100000" custLinFactNeighborX="-126120" custLinFactNeighborY="-68313"/>
      <dgm:spPr/>
      <dgm:t>
        <a:bodyPr/>
        <a:lstStyle/>
        <a:p>
          <a:endParaRPr lang="ru-RU"/>
        </a:p>
      </dgm:t>
    </dgm:pt>
    <dgm:pt modelId="{E8BA88BA-62A0-4347-B6D5-0A4C82D4078B}" type="pres">
      <dgm:prSet presAssocID="{5422BB8D-D5D1-4FD9-B8EA-A20A0B8B6608}" presName="hierChild3" presStyleCnt="0"/>
      <dgm:spPr/>
    </dgm:pt>
    <dgm:pt modelId="{2C6F47C6-35EA-454E-9168-6E1E2C996CD1}" type="pres">
      <dgm:prSet presAssocID="{2E444B47-259D-411B-8E3D-A1C6B0D663BE}" presName="Name19" presStyleLbl="parChTrans1D4" presStyleIdx="0" presStyleCnt="25"/>
      <dgm:spPr/>
      <dgm:t>
        <a:bodyPr/>
        <a:lstStyle/>
        <a:p>
          <a:endParaRPr lang="ru-RU"/>
        </a:p>
      </dgm:t>
    </dgm:pt>
    <dgm:pt modelId="{2E6D3520-05AC-4E9C-87FB-B7ABA2A5DE52}" type="pres">
      <dgm:prSet presAssocID="{A33504DB-FAED-4097-82BE-3482C074691B}" presName="Name21" presStyleCnt="0"/>
      <dgm:spPr/>
    </dgm:pt>
    <dgm:pt modelId="{7BD09A65-014E-4A7C-8B29-3FE3B47EE89F}" type="pres">
      <dgm:prSet presAssocID="{A33504DB-FAED-4097-82BE-3482C074691B}" presName="level2Shape" presStyleLbl="node4" presStyleIdx="0" presStyleCnt="25" custScaleX="303030" custLinFactX="-100000" custLinFactNeighborX="-126120" custLinFactNeighborY="-68313"/>
      <dgm:spPr/>
      <dgm:t>
        <a:bodyPr/>
        <a:lstStyle/>
        <a:p>
          <a:endParaRPr lang="ru-RU"/>
        </a:p>
      </dgm:t>
    </dgm:pt>
    <dgm:pt modelId="{E384815F-12A1-454A-967E-4C3D59B8E7EB}" type="pres">
      <dgm:prSet presAssocID="{A33504DB-FAED-4097-82BE-3482C074691B}" presName="hierChild3" presStyleCnt="0"/>
      <dgm:spPr/>
    </dgm:pt>
    <dgm:pt modelId="{44C15A8A-3C96-4A40-AA93-0F04F3A967D2}" type="pres">
      <dgm:prSet presAssocID="{F54B40A6-CFB3-491D-B023-E0B538F31BD6}" presName="Name19" presStyleLbl="parChTrans1D4" presStyleIdx="1" presStyleCnt="25"/>
      <dgm:spPr/>
      <dgm:t>
        <a:bodyPr/>
        <a:lstStyle/>
        <a:p>
          <a:endParaRPr lang="ru-RU"/>
        </a:p>
      </dgm:t>
    </dgm:pt>
    <dgm:pt modelId="{AC01779C-F181-4F22-86B2-DA1E757CAE16}" type="pres">
      <dgm:prSet presAssocID="{A80912C5-ED6D-44EA-B39E-218BAB1EDF28}" presName="Name21" presStyleCnt="0"/>
      <dgm:spPr/>
    </dgm:pt>
    <dgm:pt modelId="{FB2FE4E0-4DD5-462D-86B8-7B69B6A22430}" type="pres">
      <dgm:prSet presAssocID="{A80912C5-ED6D-44EA-B39E-218BAB1EDF28}" presName="level2Shape" presStyleLbl="node4" presStyleIdx="1" presStyleCnt="25" custScaleX="307014" custLinFactX="-100000" custLinFactNeighborX="-126120" custLinFactNeighborY="-68313"/>
      <dgm:spPr/>
      <dgm:t>
        <a:bodyPr/>
        <a:lstStyle/>
        <a:p>
          <a:endParaRPr lang="ru-RU"/>
        </a:p>
      </dgm:t>
    </dgm:pt>
    <dgm:pt modelId="{348FB0F6-05AD-4056-B342-FF0EAA2D786E}" type="pres">
      <dgm:prSet presAssocID="{A80912C5-ED6D-44EA-B39E-218BAB1EDF28}" presName="hierChild3" presStyleCnt="0"/>
      <dgm:spPr/>
    </dgm:pt>
    <dgm:pt modelId="{FE744A3F-B839-4BCE-9F03-9C5F2F74B9EF}" type="pres">
      <dgm:prSet presAssocID="{BF519331-DA00-4C8B-AD69-326CC4FF2FFD}" presName="Name19" presStyleLbl="parChTrans1D4" presStyleIdx="2" presStyleCnt="25"/>
      <dgm:spPr/>
      <dgm:t>
        <a:bodyPr/>
        <a:lstStyle/>
        <a:p>
          <a:endParaRPr lang="ru-RU"/>
        </a:p>
      </dgm:t>
    </dgm:pt>
    <dgm:pt modelId="{728C028F-D651-4E79-A1A8-F8CB86491675}" type="pres">
      <dgm:prSet presAssocID="{6665265B-EC81-4140-8624-7960464222F6}" presName="Name21" presStyleCnt="0"/>
      <dgm:spPr/>
    </dgm:pt>
    <dgm:pt modelId="{C76205F0-2D33-4654-AA36-F28383A624F8}" type="pres">
      <dgm:prSet presAssocID="{6665265B-EC81-4140-8624-7960464222F6}" presName="level2Shape" presStyleLbl="node4" presStyleIdx="2" presStyleCnt="25" custScaleX="310478" custLinFactX="-100000" custLinFactNeighborX="-126120" custLinFactNeighborY="-68313"/>
      <dgm:spPr/>
      <dgm:t>
        <a:bodyPr/>
        <a:lstStyle/>
        <a:p>
          <a:endParaRPr lang="ru-RU"/>
        </a:p>
      </dgm:t>
    </dgm:pt>
    <dgm:pt modelId="{2A733399-4089-429D-B248-153F19B3FD16}" type="pres">
      <dgm:prSet presAssocID="{6665265B-EC81-4140-8624-7960464222F6}" presName="hierChild3" presStyleCnt="0"/>
      <dgm:spPr/>
    </dgm:pt>
    <dgm:pt modelId="{20C98AEA-166A-4B11-99DF-BBEF531846ED}" type="pres">
      <dgm:prSet presAssocID="{E3825509-8D48-4CE8-93AE-8ABFBE698DF7}" presName="Name19" presStyleLbl="parChTrans1D4" presStyleIdx="3" presStyleCnt="25"/>
      <dgm:spPr/>
      <dgm:t>
        <a:bodyPr/>
        <a:lstStyle/>
        <a:p>
          <a:endParaRPr lang="ru-RU"/>
        </a:p>
      </dgm:t>
    </dgm:pt>
    <dgm:pt modelId="{AFEEBDE9-3BEB-4AB7-A92A-5622B803E901}" type="pres">
      <dgm:prSet presAssocID="{FA6466BF-E1B8-4FB5-958D-8F21E6249CF8}" presName="Name21" presStyleCnt="0"/>
      <dgm:spPr/>
    </dgm:pt>
    <dgm:pt modelId="{94803453-41A4-4275-8F9B-04A6B73E68E9}" type="pres">
      <dgm:prSet presAssocID="{FA6466BF-E1B8-4FB5-958D-8F21E6249CF8}" presName="level2Shape" presStyleLbl="node4" presStyleIdx="3" presStyleCnt="25" custScaleX="263796" custLinFactX="-100000" custLinFactNeighborX="-126120" custLinFactNeighborY="-67269"/>
      <dgm:spPr/>
      <dgm:t>
        <a:bodyPr/>
        <a:lstStyle/>
        <a:p>
          <a:endParaRPr lang="ru-RU"/>
        </a:p>
      </dgm:t>
    </dgm:pt>
    <dgm:pt modelId="{4C0C893B-7C45-4738-896D-DE82AD5DDD2E}" type="pres">
      <dgm:prSet presAssocID="{FA6466BF-E1B8-4FB5-958D-8F21E6249CF8}" presName="hierChild3" presStyleCnt="0"/>
      <dgm:spPr/>
    </dgm:pt>
    <dgm:pt modelId="{88616076-67EF-4B9E-BCC8-968A11DEF21E}" type="pres">
      <dgm:prSet presAssocID="{42642E06-BAE8-48B3-8E50-58B711A55F6A}" presName="Name19" presStyleLbl="parChTrans1D4" presStyleIdx="4" presStyleCnt="25"/>
      <dgm:spPr/>
      <dgm:t>
        <a:bodyPr/>
        <a:lstStyle/>
        <a:p>
          <a:endParaRPr lang="ru-RU"/>
        </a:p>
      </dgm:t>
    </dgm:pt>
    <dgm:pt modelId="{4AAB3A47-262D-4A0B-A670-1F82B80949D1}" type="pres">
      <dgm:prSet presAssocID="{0D1FCDE4-50D2-4886-8BF5-AB08B817053C}" presName="Name21" presStyleCnt="0"/>
      <dgm:spPr/>
    </dgm:pt>
    <dgm:pt modelId="{404B0333-5440-4534-8C04-C942077783A9}" type="pres">
      <dgm:prSet presAssocID="{0D1FCDE4-50D2-4886-8BF5-AB08B817053C}" presName="level2Shape" presStyleLbl="node4" presStyleIdx="4" presStyleCnt="25" custScaleX="240062" custLinFactNeighborX="32949" custLinFactNeighborY="573"/>
      <dgm:spPr/>
      <dgm:t>
        <a:bodyPr/>
        <a:lstStyle/>
        <a:p>
          <a:endParaRPr lang="ru-RU"/>
        </a:p>
      </dgm:t>
    </dgm:pt>
    <dgm:pt modelId="{E7B4B83D-FB0D-4062-9A4E-47C98585BAED}" type="pres">
      <dgm:prSet presAssocID="{0D1FCDE4-50D2-4886-8BF5-AB08B817053C}" presName="hierChild3" presStyleCnt="0"/>
      <dgm:spPr/>
    </dgm:pt>
    <dgm:pt modelId="{910FEABD-1FFF-47F0-B488-564CDDBB6196}" type="pres">
      <dgm:prSet presAssocID="{6D88F42B-B8CA-4691-9DDD-434E998DE1DB}" presName="Name19" presStyleLbl="parChTrans1D4" presStyleIdx="5" presStyleCnt="25"/>
      <dgm:spPr/>
      <dgm:t>
        <a:bodyPr/>
        <a:lstStyle/>
        <a:p>
          <a:endParaRPr lang="ru-RU"/>
        </a:p>
      </dgm:t>
    </dgm:pt>
    <dgm:pt modelId="{3B9B59BA-D1AD-42C9-BCD5-D1A91624E360}" type="pres">
      <dgm:prSet presAssocID="{ADD2F5C8-C26C-46D2-99B4-6238BAF093E1}" presName="Name21" presStyleCnt="0"/>
      <dgm:spPr/>
    </dgm:pt>
    <dgm:pt modelId="{D4ACC5C0-EC6F-4203-96E4-A6B6652F7D47}" type="pres">
      <dgm:prSet presAssocID="{ADD2F5C8-C26C-46D2-99B4-6238BAF093E1}" presName="level2Shape" presStyleLbl="node4" presStyleIdx="5" presStyleCnt="25" custScaleX="157524" custLinFactNeighborX="32949" custLinFactNeighborY="1003"/>
      <dgm:spPr/>
      <dgm:t>
        <a:bodyPr/>
        <a:lstStyle/>
        <a:p>
          <a:endParaRPr lang="ru-RU"/>
        </a:p>
      </dgm:t>
    </dgm:pt>
    <dgm:pt modelId="{E446307A-4132-4ACB-AAB7-C9F028A012CD}" type="pres">
      <dgm:prSet presAssocID="{ADD2F5C8-C26C-46D2-99B4-6238BAF093E1}" presName="hierChild3" presStyleCnt="0"/>
      <dgm:spPr/>
    </dgm:pt>
    <dgm:pt modelId="{014F4AAE-A229-4CC3-8EE0-21F844129D4F}" type="pres">
      <dgm:prSet presAssocID="{963020EE-B880-4F68-8962-CAD36D7E20C8}" presName="Name19" presStyleLbl="parChTrans1D4" presStyleIdx="6" presStyleCnt="25"/>
      <dgm:spPr/>
      <dgm:t>
        <a:bodyPr/>
        <a:lstStyle/>
        <a:p>
          <a:endParaRPr lang="ru-RU"/>
        </a:p>
      </dgm:t>
    </dgm:pt>
    <dgm:pt modelId="{5755CDB1-948A-41E7-9CF4-9F109F727F97}" type="pres">
      <dgm:prSet presAssocID="{8D1E917E-4C05-4427-9830-DBB84F5BC4F2}" presName="Name21" presStyleCnt="0"/>
      <dgm:spPr/>
    </dgm:pt>
    <dgm:pt modelId="{43F4C7F2-738F-450B-A057-E0FE30211A3D}" type="pres">
      <dgm:prSet presAssocID="{8D1E917E-4C05-4427-9830-DBB84F5BC4F2}" presName="level2Shape" presStyleLbl="node4" presStyleIdx="6" presStyleCnt="25" custScaleX="167061" custLinFactNeighborX="17795"/>
      <dgm:spPr/>
      <dgm:t>
        <a:bodyPr/>
        <a:lstStyle/>
        <a:p>
          <a:endParaRPr lang="ru-RU"/>
        </a:p>
      </dgm:t>
    </dgm:pt>
    <dgm:pt modelId="{A3EC6424-59A1-4F75-B166-0AD94B3AA920}" type="pres">
      <dgm:prSet presAssocID="{8D1E917E-4C05-4427-9830-DBB84F5BC4F2}" presName="hierChild3" presStyleCnt="0"/>
      <dgm:spPr/>
    </dgm:pt>
    <dgm:pt modelId="{179726AE-BC8E-4AAE-A471-EDEF714D763C}" type="pres">
      <dgm:prSet presAssocID="{98BD8328-6BC6-44BA-99FB-320F8B1242ED}" presName="Name19" presStyleLbl="parChTrans1D4" presStyleIdx="7" presStyleCnt="25"/>
      <dgm:spPr/>
      <dgm:t>
        <a:bodyPr/>
        <a:lstStyle/>
        <a:p>
          <a:endParaRPr lang="ru-RU"/>
        </a:p>
      </dgm:t>
    </dgm:pt>
    <dgm:pt modelId="{7CAEA7A5-C27A-4A47-91BF-625F3FDF05F4}" type="pres">
      <dgm:prSet presAssocID="{826EC690-2322-44DE-B7C2-D2058583E89A}" presName="Name21" presStyleCnt="0"/>
      <dgm:spPr/>
    </dgm:pt>
    <dgm:pt modelId="{71389B98-92C3-45A0-8C5E-5FE1E6F38E43}" type="pres">
      <dgm:prSet presAssocID="{826EC690-2322-44DE-B7C2-D2058583E89A}" presName="level2Shape" presStyleLbl="node4" presStyleIdx="7" presStyleCnt="25" custScaleX="167227" custLinFactNeighborX="17795"/>
      <dgm:spPr/>
      <dgm:t>
        <a:bodyPr/>
        <a:lstStyle/>
        <a:p>
          <a:endParaRPr lang="ru-RU"/>
        </a:p>
      </dgm:t>
    </dgm:pt>
    <dgm:pt modelId="{A703708E-0863-4FA5-A613-3B9023D33611}" type="pres">
      <dgm:prSet presAssocID="{826EC690-2322-44DE-B7C2-D2058583E89A}" presName="hierChild3" presStyleCnt="0"/>
      <dgm:spPr/>
    </dgm:pt>
    <dgm:pt modelId="{35C8A897-E429-4F0E-ADDA-6987B42559B3}" type="pres">
      <dgm:prSet presAssocID="{56CB7002-27A7-4D8D-99D7-16AE53D34CFD}" presName="Name19" presStyleLbl="parChTrans1D4" presStyleIdx="8" presStyleCnt="25"/>
      <dgm:spPr/>
      <dgm:t>
        <a:bodyPr/>
        <a:lstStyle/>
        <a:p>
          <a:endParaRPr lang="ru-RU"/>
        </a:p>
      </dgm:t>
    </dgm:pt>
    <dgm:pt modelId="{EEE6C6FA-D7C6-424A-BD84-1B926A90C7DB}" type="pres">
      <dgm:prSet presAssocID="{AF30CECE-C75E-454F-8F42-AE8DF33D90AC}" presName="Name21" presStyleCnt="0"/>
      <dgm:spPr/>
    </dgm:pt>
    <dgm:pt modelId="{36AFAB52-AB6C-4434-B9AE-953ABC3B5C1F}" type="pres">
      <dgm:prSet presAssocID="{AF30CECE-C75E-454F-8F42-AE8DF33D90AC}" presName="level2Shape" presStyleLbl="node4" presStyleIdx="8" presStyleCnt="25" custScaleX="193497" custLinFactNeighborX="17795" custLinFactNeighborY="599"/>
      <dgm:spPr/>
      <dgm:t>
        <a:bodyPr/>
        <a:lstStyle/>
        <a:p>
          <a:endParaRPr lang="ru-RU"/>
        </a:p>
      </dgm:t>
    </dgm:pt>
    <dgm:pt modelId="{88AD0C63-B37D-4255-9B3E-4928CE8FC91A}" type="pres">
      <dgm:prSet presAssocID="{AF30CECE-C75E-454F-8F42-AE8DF33D90AC}" presName="hierChild3" presStyleCnt="0"/>
      <dgm:spPr/>
    </dgm:pt>
    <dgm:pt modelId="{3648915E-0054-4D1F-A894-6F2C7A71EF20}" type="pres">
      <dgm:prSet presAssocID="{8C54FB56-C0F3-43F7-A5DB-12B9D3031EAF}" presName="Name19" presStyleLbl="parChTrans1D4" presStyleIdx="9" presStyleCnt="25"/>
      <dgm:spPr/>
      <dgm:t>
        <a:bodyPr/>
        <a:lstStyle/>
        <a:p>
          <a:endParaRPr lang="ru-RU"/>
        </a:p>
      </dgm:t>
    </dgm:pt>
    <dgm:pt modelId="{4C05246D-771B-49A7-837B-D84B391B007A}" type="pres">
      <dgm:prSet presAssocID="{A6AB2F1C-F541-4596-9F64-775570F82095}" presName="Name21" presStyleCnt="0"/>
      <dgm:spPr/>
    </dgm:pt>
    <dgm:pt modelId="{E2117D53-FE92-404E-966F-05EB05D1F4D5}" type="pres">
      <dgm:prSet presAssocID="{A6AB2F1C-F541-4596-9F64-775570F82095}" presName="level2Shape" presStyleLbl="node4" presStyleIdx="9" presStyleCnt="25" custScaleX="184452" custLinFactNeighborX="-26995" custLinFactNeighborY="-2168"/>
      <dgm:spPr/>
      <dgm:t>
        <a:bodyPr/>
        <a:lstStyle/>
        <a:p>
          <a:endParaRPr lang="ru-RU"/>
        </a:p>
      </dgm:t>
    </dgm:pt>
    <dgm:pt modelId="{D736113E-D8F3-4D31-A3D4-08D0B71771D3}" type="pres">
      <dgm:prSet presAssocID="{A6AB2F1C-F541-4596-9F64-775570F82095}" presName="hierChild3" presStyleCnt="0"/>
      <dgm:spPr/>
    </dgm:pt>
    <dgm:pt modelId="{0FF48782-C7C5-431C-92FB-B00E06ACB004}" type="pres">
      <dgm:prSet presAssocID="{2530FBEE-410E-4892-A0D9-0F1B37A484BF}" presName="Name19" presStyleLbl="parChTrans1D4" presStyleIdx="10" presStyleCnt="25"/>
      <dgm:spPr/>
      <dgm:t>
        <a:bodyPr/>
        <a:lstStyle/>
        <a:p>
          <a:endParaRPr lang="ru-RU"/>
        </a:p>
      </dgm:t>
    </dgm:pt>
    <dgm:pt modelId="{2446B7B2-BA13-43EF-BDBB-9F13F8145DA6}" type="pres">
      <dgm:prSet presAssocID="{1B4399D2-6ABA-4241-A4C2-41E1B5E20494}" presName="Name21" presStyleCnt="0"/>
      <dgm:spPr/>
    </dgm:pt>
    <dgm:pt modelId="{AEEED54C-D7E8-4C28-8291-A00E2A3CFFF1}" type="pres">
      <dgm:prSet presAssocID="{1B4399D2-6ABA-4241-A4C2-41E1B5E20494}" presName="level2Shape" presStyleLbl="node4" presStyleIdx="10" presStyleCnt="25" custScaleX="199550" custLinFactNeighborX="-14137" custLinFactNeighborY="-2168"/>
      <dgm:spPr/>
      <dgm:t>
        <a:bodyPr/>
        <a:lstStyle/>
        <a:p>
          <a:endParaRPr lang="ru-RU"/>
        </a:p>
      </dgm:t>
    </dgm:pt>
    <dgm:pt modelId="{4FA7F4E8-2530-4A76-90FE-362980FFF03F}" type="pres">
      <dgm:prSet presAssocID="{1B4399D2-6ABA-4241-A4C2-41E1B5E20494}" presName="hierChild3" presStyleCnt="0"/>
      <dgm:spPr/>
    </dgm:pt>
    <dgm:pt modelId="{5463FCDF-E63A-4EAA-9088-F821C0130D1D}" type="pres">
      <dgm:prSet presAssocID="{5E95E5BC-3B4C-4679-A554-B39D85C9E03C}" presName="Name19" presStyleLbl="parChTrans1D4" presStyleIdx="11" presStyleCnt="25"/>
      <dgm:spPr/>
      <dgm:t>
        <a:bodyPr/>
        <a:lstStyle/>
        <a:p>
          <a:endParaRPr lang="ru-RU"/>
        </a:p>
      </dgm:t>
    </dgm:pt>
    <dgm:pt modelId="{F956F220-512D-427F-973D-0118C1505304}" type="pres">
      <dgm:prSet presAssocID="{A724832A-308E-426B-9B0F-45EE5532A95A}" presName="Name21" presStyleCnt="0"/>
      <dgm:spPr/>
    </dgm:pt>
    <dgm:pt modelId="{5800DDB0-0B2E-4327-9B43-CD30EE01D29B}" type="pres">
      <dgm:prSet presAssocID="{A724832A-308E-426B-9B0F-45EE5532A95A}" presName="level2Shape" presStyleLbl="node4" presStyleIdx="11" presStyleCnt="25" custScaleX="249421" custLinFactNeighborX="-18913"/>
      <dgm:spPr/>
      <dgm:t>
        <a:bodyPr/>
        <a:lstStyle/>
        <a:p>
          <a:endParaRPr lang="ru-RU"/>
        </a:p>
      </dgm:t>
    </dgm:pt>
    <dgm:pt modelId="{5AC54CBC-F182-4118-AA2F-3F1EA0010B15}" type="pres">
      <dgm:prSet presAssocID="{A724832A-308E-426B-9B0F-45EE5532A95A}" presName="hierChild3" presStyleCnt="0"/>
      <dgm:spPr/>
    </dgm:pt>
    <dgm:pt modelId="{4BB1C617-B630-4D49-8242-ED83939C7735}" type="pres">
      <dgm:prSet presAssocID="{4127AC36-4690-4E99-8CE6-992AD83F2897}" presName="Name19" presStyleLbl="parChTrans1D4" presStyleIdx="12" presStyleCnt="25"/>
      <dgm:spPr/>
      <dgm:t>
        <a:bodyPr/>
        <a:lstStyle/>
        <a:p>
          <a:endParaRPr lang="ru-RU"/>
        </a:p>
      </dgm:t>
    </dgm:pt>
    <dgm:pt modelId="{17B6DA03-C255-4313-95E0-EB6795295EC5}" type="pres">
      <dgm:prSet presAssocID="{E2A9527F-711B-4361-984E-742533BD2BEE}" presName="Name21" presStyleCnt="0"/>
      <dgm:spPr/>
    </dgm:pt>
    <dgm:pt modelId="{CB2119F3-BCB8-422D-9528-9FAF1E2E7C37}" type="pres">
      <dgm:prSet presAssocID="{E2A9527F-711B-4361-984E-742533BD2BEE}" presName="level2Shape" presStyleLbl="node4" presStyleIdx="12" presStyleCnt="25" custScaleX="166772" custLinFactNeighborX="-3759" custLinFactNeighborY="2557"/>
      <dgm:spPr/>
      <dgm:t>
        <a:bodyPr/>
        <a:lstStyle/>
        <a:p>
          <a:endParaRPr lang="ru-RU"/>
        </a:p>
      </dgm:t>
    </dgm:pt>
    <dgm:pt modelId="{DFDCA9B2-A4B4-45C1-8995-D20EAE87333F}" type="pres">
      <dgm:prSet presAssocID="{E2A9527F-711B-4361-984E-742533BD2BEE}" presName="hierChild3" presStyleCnt="0"/>
      <dgm:spPr/>
    </dgm:pt>
    <dgm:pt modelId="{512B44A6-F549-4486-AB02-BA792AE7E3F2}" type="pres">
      <dgm:prSet presAssocID="{C37D37D7-A3D4-499F-89FD-A8E3E1A6594E}" presName="Name19" presStyleLbl="parChTrans1D4" presStyleIdx="13" presStyleCnt="25"/>
      <dgm:spPr/>
      <dgm:t>
        <a:bodyPr/>
        <a:lstStyle/>
        <a:p>
          <a:endParaRPr lang="ru-RU"/>
        </a:p>
      </dgm:t>
    </dgm:pt>
    <dgm:pt modelId="{03E12C59-6B4D-4BA3-A95C-97C8F4AC2292}" type="pres">
      <dgm:prSet presAssocID="{33CF24E6-3E5A-43AE-9C7A-5A253CA5CFBE}" presName="Name21" presStyleCnt="0"/>
      <dgm:spPr/>
    </dgm:pt>
    <dgm:pt modelId="{7B0787E7-E504-4037-8EFE-70EFF7BB70D9}" type="pres">
      <dgm:prSet presAssocID="{33CF24E6-3E5A-43AE-9C7A-5A253CA5CFBE}" presName="level2Shape" presStyleLbl="node4" presStyleIdx="13" presStyleCnt="25" custScaleX="165879" custLinFactNeighborX="-30308"/>
      <dgm:spPr/>
      <dgm:t>
        <a:bodyPr/>
        <a:lstStyle/>
        <a:p>
          <a:endParaRPr lang="ru-RU"/>
        </a:p>
      </dgm:t>
    </dgm:pt>
    <dgm:pt modelId="{33E06DD6-A37F-4322-A42C-26DD6F8A4F34}" type="pres">
      <dgm:prSet presAssocID="{33CF24E6-3E5A-43AE-9C7A-5A253CA5CFBE}" presName="hierChild3" presStyleCnt="0"/>
      <dgm:spPr/>
    </dgm:pt>
    <dgm:pt modelId="{96490B66-8217-46E5-A2E4-85E88D69F6AD}" type="pres">
      <dgm:prSet presAssocID="{19CC5A27-2E57-4747-8208-70A1EA957BF0}" presName="Name19" presStyleLbl="parChTrans1D4" presStyleIdx="14" presStyleCnt="25"/>
      <dgm:spPr/>
      <dgm:t>
        <a:bodyPr/>
        <a:lstStyle/>
        <a:p>
          <a:endParaRPr lang="ru-RU"/>
        </a:p>
      </dgm:t>
    </dgm:pt>
    <dgm:pt modelId="{BDE1F9DF-19DB-4E4A-BD42-BB2471E586C1}" type="pres">
      <dgm:prSet presAssocID="{5EBD8E43-60E1-4B38-BAF9-47AFCE713575}" presName="Name21" presStyleCnt="0"/>
      <dgm:spPr/>
    </dgm:pt>
    <dgm:pt modelId="{A5D765C6-6047-425E-83D3-ABF3AA2124C9}" type="pres">
      <dgm:prSet presAssocID="{5EBD8E43-60E1-4B38-BAF9-47AFCE713575}" presName="level2Shape" presStyleLbl="node4" presStyleIdx="14" presStyleCnt="25" custScaleX="149374" custLinFactNeighborX="-30308"/>
      <dgm:spPr/>
      <dgm:t>
        <a:bodyPr/>
        <a:lstStyle/>
        <a:p>
          <a:endParaRPr lang="ru-RU"/>
        </a:p>
      </dgm:t>
    </dgm:pt>
    <dgm:pt modelId="{F1208900-A3B2-49A2-A604-F496104D13C8}" type="pres">
      <dgm:prSet presAssocID="{5EBD8E43-60E1-4B38-BAF9-47AFCE713575}" presName="hierChild3" presStyleCnt="0"/>
      <dgm:spPr/>
    </dgm:pt>
    <dgm:pt modelId="{CDA47349-57FA-470C-896D-ACBBF4426330}" type="pres">
      <dgm:prSet presAssocID="{2263FCB9-85F4-4844-A34D-D68E628ED898}" presName="Name19" presStyleLbl="parChTrans1D4" presStyleIdx="15" presStyleCnt="25"/>
      <dgm:spPr/>
      <dgm:t>
        <a:bodyPr/>
        <a:lstStyle/>
        <a:p>
          <a:endParaRPr lang="ru-RU"/>
        </a:p>
      </dgm:t>
    </dgm:pt>
    <dgm:pt modelId="{D7B1B0DC-9F6E-4B02-AEC3-7FF7425FC5A1}" type="pres">
      <dgm:prSet presAssocID="{0E50535B-36B1-4480-95AC-4FFFE6E5A166}" presName="Name21" presStyleCnt="0"/>
      <dgm:spPr/>
    </dgm:pt>
    <dgm:pt modelId="{4D1D21E8-7565-4C20-BFC0-BC2EF9E42934}" type="pres">
      <dgm:prSet presAssocID="{0E50535B-36B1-4480-95AC-4FFFE6E5A166}" presName="level2Shape" presStyleLbl="node4" presStyleIdx="15" presStyleCnt="25" custScaleX="189310" custLinFactNeighborX="-44536" custLinFactNeighborY="1446"/>
      <dgm:spPr/>
      <dgm:t>
        <a:bodyPr/>
        <a:lstStyle/>
        <a:p>
          <a:endParaRPr lang="ru-RU"/>
        </a:p>
      </dgm:t>
    </dgm:pt>
    <dgm:pt modelId="{DD4A689B-A4FF-443C-A7EC-308CA8D46944}" type="pres">
      <dgm:prSet presAssocID="{0E50535B-36B1-4480-95AC-4FFFE6E5A166}" presName="hierChild3" presStyleCnt="0"/>
      <dgm:spPr/>
    </dgm:pt>
    <dgm:pt modelId="{EF0D9E95-5B48-4DA7-8674-8D691FD1A074}" type="pres">
      <dgm:prSet presAssocID="{802648D1-35D1-47C7-857F-8A7940A47F35}" presName="Name19" presStyleLbl="parChTrans1D4" presStyleIdx="16" presStyleCnt="25"/>
      <dgm:spPr/>
      <dgm:t>
        <a:bodyPr/>
        <a:lstStyle/>
        <a:p>
          <a:endParaRPr lang="ru-RU"/>
        </a:p>
      </dgm:t>
    </dgm:pt>
    <dgm:pt modelId="{C14387D6-CE5F-4FD6-8D9D-BF586A28795A}" type="pres">
      <dgm:prSet presAssocID="{77C66C51-D405-4BF9-A2E3-EB57F5C7D395}" presName="Name21" presStyleCnt="0"/>
      <dgm:spPr/>
    </dgm:pt>
    <dgm:pt modelId="{D5266142-1104-4308-AACA-288E21832145}" type="pres">
      <dgm:prSet presAssocID="{77C66C51-D405-4BF9-A2E3-EB57F5C7D395}" presName="level2Shape" presStyleLbl="node4" presStyleIdx="16" presStyleCnt="25" custScaleX="190020" custLinFactNeighborX="-30273"/>
      <dgm:spPr/>
      <dgm:t>
        <a:bodyPr/>
        <a:lstStyle/>
        <a:p>
          <a:endParaRPr lang="ru-RU"/>
        </a:p>
      </dgm:t>
    </dgm:pt>
    <dgm:pt modelId="{257A61DC-4A66-42CA-A30E-748F4BCB620B}" type="pres">
      <dgm:prSet presAssocID="{77C66C51-D405-4BF9-A2E3-EB57F5C7D395}" presName="hierChild3" presStyleCnt="0"/>
      <dgm:spPr/>
    </dgm:pt>
    <dgm:pt modelId="{974A5308-6898-46B0-9D50-485CB1E6726C}" type="pres">
      <dgm:prSet presAssocID="{680F4B80-C669-4C69-AABE-62907C763CC5}" presName="Name19" presStyleLbl="parChTrans1D4" presStyleIdx="17" presStyleCnt="25"/>
      <dgm:spPr/>
      <dgm:t>
        <a:bodyPr/>
        <a:lstStyle/>
        <a:p>
          <a:endParaRPr lang="ru-RU"/>
        </a:p>
      </dgm:t>
    </dgm:pt>
    <dgm:pt modelId="{7CB9528F-D0B5-4089-922F-559FF85BEA8B}" type="pres">
      <dgm:prSet presAssocID="{23039D9E-D70B-42E0-9A89-7D4CBAE9048B}" presName="Name21" presStyleCnt="0"/>
      <dgm:spPr/>
    </dgm:pt>
    <dgm:pt modelId="{95763927-8D05-44A3-804A-F0A60917A64F}" type="pres">
      <dgm:prSet presAssocID="{23039D9E-D70B-42E0-9A89-7D4CBAE9048B}" presName="level2Shape" presStyleLbl="node4" presStyleIdx="17" presStyleCnt="25" custScaleX="160793" custLinFactNeighborX="-18878"/>
      <dgm:spPr/>
      <dgm:t>
        <a:bodyPr/>
        <a:lstStyle/>
        <a:p>
          <a:endParaRPr lang="ru-RU"/>
        </a:p>
      </dgm:t>
    </dgm:pt>
    <dgm:pt modelId="{2AE5EA9B-BCD1-434B-A10D-87006CFB1C40}" type="pres">
      <dgm:prSet presAssocID="{23039D9E-D70B-42E0-9A89-7D4CBAE9048B}" presName="hierChild3" presStyleCnt="0"/>
      <dgm:spPr/>
    </dgm:pt>
    <dgm:pt modelId="{54A3BBC7-73DA-4C01-95C3-667A4BB01FA3}" type="pres">
      <dgm:prSet presAssocID="{3D57400A-A727-49D6-A7E9-C9D6345AE9C0}" presName="Name19" presStyleLbl="parChTrans1D4" presStyleIdx="18" presStyleCnt="25"/>
      <dgm:spPr/>
      <dgm:t>
        <a:bodyPr/>
        <a:lstStyle/>
        <a:p>
          <a:endParaRPr lang="ru-RU"/>
        </a:p>
      </dgm:t>
    </dgm:pt>
    <dgm:pt modelId="{2686A6BD-E68B-4796-A68A-2762AC6F0265}" type="pres">
      <dgm:prSet presAssocID="{F4250523-F459-4350-BF84-7AE8421C7075}" presName="Name21" presStyleCnt="0"/>
      <dgm:spPr/>
    </dgm:pt>
    <dgm:pt modelId="{909E4EF4-4D30-4992-9A34-544AC551DB4B}" type="pres">
      <dgm:prSet presAssocID="{F4250523-F459-4350-BF84-7AE8421C7075}" presName="level2Shape" presStyleLbl="node4" presStyleIdx="18" presStyleCnt="25" custScaleX="193990" custLinFactNeighborX="-18913"/>
      <dgm:spPr/>
      <dgm:t>
        <a:bodyPr/>
        <a:lstStyle/>
        <a:p>
          <a:endParaRPr lang="ru-RU"/>
        </a:p>
      </dgm:t>
    </dgm:pt>
    <dgm:pt modelId="{7D64D481-3303-4F51-8F4E-F146DA991270}" type="pres">
      <dgm:prSet presAssocID="{F4250523-F459-4350-BF84-7AE8421C7075}" presName="hierChild3" presStyleCnt="0"/>
      <dgm:spPr/>
    </dgm:pt>
    <dgm:pt modelId="{6E5A9FEE-C7FE-4271-B5DC-879CB01C9312}" type="pres">
      <dgm:prSet presAssocID="{FC08240F-D857-4893-9735-A95FFABC27B2}" presName="Name19" presStyleLbl="parChTrans1D4" presStyleIdx="19" presStyleCnt="25"/>
      <dgm:spPr/>
      <dgm:t>
        <a:bodyPr/>
        <a:lstStyle/>
        <a:p>
          <a:endParaRPr lang="ru-RU"/>
        </a:p>
      </dgm:t>
    </dgm:pt>
    <dgm:pt modelId="{941901A8-AD7C-43FE-BE45-FC0A87D047BC}" type="pres">
      <dgm:prSet presAssocID="{DE0DC62C-C4E0-4CE8-8140-18E05CEC6CF3}" presName="Name21" presStyleCnt="0"/>
      <dgm:spPr/>
    </dgm:pt>
    <dgm:pt modelId="{6EE3D880-7047-4B81-BAF5-D3BE44A4D63A}" type="pres">
      <dgm:prSet presAssocID="{DE0DC62C-C4E0-4CE8-8140-18E05CEC6CF3}" presName="level2Shape" presStyleLbl="node4" presStyleIdx="19" presStyleCnt="25" custLinFactNeighborX="-18878"/>
      <dgm:spPr/>
      <dgm:t>
        <a:bodyPr/>
        <a:lstStyle/>
        <a:p>
          <a:endParaRPr lang="ru-RU"/>
        </a:p>
      </dgm:t>
    </dgm:pt>
    <dgm:pt modelId="{AB9664FB-E55F-4426-9B9E-DA54B4AAEA3D}" type="pres">
      <dgm:prSet presAssocID="{DE0DC62C-C4E0-4CE8-8140-18E05CEC6CF3}" presName="hierChild3" presStyleCnt="0"/>
      <dgm:spPr/>
    </dgm:pt>
    <dgm:pt modelId="{A9E04616-7ED4-415B-914F-2B98BF94EDEB}" type="pres">
      <dgm:prSet presAssocID="{88106253-57D2-4BF3-9663-0AD1EF224192}" presName="Name19" presStyleLbl="parChTrans1D4" presStyleIdx="20" presStyleCnt="25"/>
      <dgm:spPr/>
      <dgm:t>
        <a:bodyPr/>
        <a:lstStyle/>
        <a:p>
          <a:endParaRPr lang="ru-RU"/>
        </a:p>
      </dgm:t>
    </dgm:pt>
    <dgm:pt modelId="{5C624711-7431-4EA0-AD9F-552F41DC9E4F}" type="pres">
      <dgm:prSet presAssocID="{E70BBF48-D5F0-408D-9306-CAFA41B6F3D1}" presName="Name21" presStyleCnt="0"/>
      <dgm:spPr/>
    </dgm:pt>
    <dgm:pt modelId="{693FBE3E-0F11-4C21-9A4C-FF7896E23979}" type="pres">
      <dgm:prSet presAssocID="{E70BBF48-D5F0-408D-9306-CAFA41B6F3D1}" presName="level2Shape" presStyleLbl="node4" presStyleIdx="20" presStyleCnt="25" custScaleX="222760" custLinFactNeighborX="-18913"/>
      <dgm:spPr/>
      <dgm:t>
        <a:bodyPr/>
        <a:lstStyle/>
        <a:p>
          <a:endParaRPr lang="ru-RU"/>
        </a:p>
      </dgm:t>
    </dgm:pt>
    <dgm:pt modelId="{878DFF43-1817-4129-A6C1-14604E4167B4}" type="pres">
      <dgm:prSet presAssocID="{E70BBF48-D5F0-408D-9306-CAFA41B6F3D1}" presName="hierChild3" presStyleCnt="0"/>
      <dgm:spPr/>
    </dgm:pt>
    <dgm:pt modelId="{EA786B19-911C-43C4-9077-CD0D1249EC0E}" type="pres">
      <dgm:prSet presAssocID="{1CCBEC55-F781-4D32-8C4A-EC89A4AF37C5}" presName="Name19" presStyleLbl="parChTrans1D4" presStyleIdx="21" presStyleCnt="25"/>
      <dgm:spPr/>
      <dgm:t>
        <a:bodyPr/>
        <a:lstStyle/>
        <a:p>
          <a:endParaRPr lang="ru-RU"/>
        </a:p>
      </dgm:t>
    </dgm:pt>
    <dgm:pt modelId="{0649D1B4-CD4A-493D-97EF-C61124A528DF}" type="pres">
      <dgm:prSet presAssocID="{1CE4AD51-8C3D-442F-A095-7B8CC45E85C6}" presName="Name21" presStyleCnt="0"/>
      <dgm:spPr/>
    </dgm:pt>
    <dgm:pt modelId="{5D378615-1FB9-4735-9436-B4195B634CE0}" type="pres">
      <dgm:prSet presAssocID="{1CE4AD51-8C3D-442F-A095-7B8CC45E85C6}" presName="level2Shape" presStyleLbl="node4" presStyleIdx="21" presStyleCnt="25" custScaleX="325509" custLinFactNeighborX="-29832"/>
      <dgm:spPr/>
      <dgm:t>
        <a:bodyPr/>
        <a:lstStyle/>
        <a:p>
          <a:endParaRPr lang="ru-RU"/>
        </a:p>
      </dgm:t>
    </dgm:pt>
    <dgm:pt modelId="{FC5E7FA2-178E-43DC-A9AD-7300723D58B5}" type="pres">
      <dgm:prSet presAssocID="{1CE4AD51-8C3D-442F-A095-7B8CC45E85C6}" presName="hierChild3" presStyleCnt="0"/>
      <dgm:spPr/>
    </dgm:pt>
    <dgm:pt modelId="{68BB7063-F6C0-42DA-B7A6-4597467C7700}" type="pres">
      <dgm:prSet presAssocID="{83EBC4F8-70F9-43DE-93B5-25D1F7CC4A1D}" presName="Name19" presStyleLbl="parChTrans1D4" presStyleIdx="22" presStyleCnt="25"/>
      <dgm:spPr/>
      <dgm:t>
        <a:bodyPr/>
        <a:lstStyle/>
        <a:p>
          <a:endParaRPr lang="ru-RU"/>
        </a:p>
      </dgm:t>
    </dgm:pt>
    <dgm:pt modelId="{3D8FAE7D-6349-4C14-908D-F6FC1BAF4011}" type="pres">
      <dgm:prSet presAssocID="{5C2CA2B5-1235-41AB-B013-88520F3BF1CD}" presName="Name21" presStyleCnt="0"/>
      <dgm:spPr/>
    </dgm:pt>
    <dgm:pt modelId="{09969509-6373-4124-B38F-576EF9B80505}" type="pres">
      <dgm:prSet presAssocID="{5C2CA2B5-1235-41AB-B013-88520F3BF1CD}" presName="level2Shape" presStyleLbl="node4" presStyleIdx="22" presStyleCnt="25" custScaleX="167691" custLinFactNeighborX="-30185" custLinFactNeighborY="1446"/>
      <dgm:spPr/>
      <dgm:t>
        <a:bodyPr/>
        <a:lstStyle/>
        <a:p>
          <a:endParaRPr lang="ru-RU"/>
        </a:p>
      </dgm:t>
    </dgm:pt>
    <dgm:pt modelId="{BA184CF9-7508-474D-91B4-A6B3F613C9F2}" type="pres">
      <dgm:prSet presAssocID="{5C2CA2B5-1235-41AB-B013-88520F3BF1CD}" presName="hierChild3" presStyleCnt="0"/>
      <dgm:spPr/>
    </dgm:pt>
    <dgm:pt modelId="{10636071-089B-4F20-AF11-58A0C34FE70D}" type="pres">
      <dgm:prSet presAssocID="{1F33DAB2-22C8-4B04-89A4-B39B5D8AC346}" presName="Name19" presStyleLbl="parChTrans1D4" presStyleIdx="23" presStyleCnt="25"/>
      <dgm:spPr/>
      <dgm:t>
        <a:bodyPr/>
        <a:lstStyle/>
        <a:p>
          <a:endParaRPr lang="ru-RU"/>
        </a:p>
      </dgm:t>
    </dgm:pt>
    <dgm:pt modelId="{314CB5C8-632F-43F1-8F93-928EAC8117AC}" type="pres">
      <dgm:prSet presAssocID="{27459942-DF09-4076-B89B-1AC11B2E70E5}" presName="Name21" presStyleCnt="0"/>
      <dgm:spPr/>
    </dgm:pt>
    <dgm:pt modelId="{A89A30A8-2360-4834-A520-6F1DDCAC6DFB}" type="pres">
      <dgm:prSet presAssocID="{27459942-DF09-4076-B89B-1AC11B2E70E5}" presName="level2Shape" presStyleLbl="node4" presStyleIdx="23" presStyleCnt="25" custScaleX="304397" custLinFactX="-100000" custLinFactNeighborX="-126120" custLinFactNeighborY="-69116"/>
      <dgm:spPr/>
      <dgm:t>
        <a:bodyPr/>
        <a:lstStyle/>
        <a:p>
          <a:endParaRPr lang="ru-RU"/>
        </a:p>
      </dgm:t>
    </dgm:pt>
    <dgm:pt modelId="{31298D29-5045-4A65-8B28-5A1FCF3FCC74}" type="pres">
      <dgm:prSet presAssocID="{27459942-DF09-4076-B89B-1AC11B2E70E5}" presName="hierChild3" presStyleCnt="0"/>
      <dgm:spPr/>
    </dgm:pt>
    <dgm:pt modelId="{1CA80B4F-C030-417E-96E6-A73F55208107}" type="pres">
      <dgm:prSet presAssocID="{D685906F-4AB1-4F98-B458-31F378CE6318}" presName="Name19" presStyleLbl="parChTrans1D4" presStyleIdx="24" presStyleCnt="25"/>
      <dgm:spPr/>
      <dgm:t>
        <a:bodyPr/>
        <a:lstStyle/>
        <a:p>
          <a:endParaRPr lang="ru-RU"/>
        </a:p>
      </dgm:t>
    </dgm:pt>
    <dgm:pt modelId="{3C7C7DDF-428E-458E-80E8-0BD48D190217}" type="pres">
      <dgm:prSet presAssocID="{42A7C198-D6BB-4DC5-80EE-E0EE01931544}" presName="Name21" presStyleCnt="0"/>
      <dgm:spPr/>
    </dgm:pt>
    <dgm:pt modelId="{BF07299E-59A8-42FF-8888-6789762AC604}" type="pres">
      <dgm:prSet presAssocID="{42A7C198-D6BB-4DC5-80EE-E0EE01931544}" presName="level2Shape" presStyleLbl="node4" presStyleIdx="24" presStyleCnt="25" custScaleX="372031" custLinFactX="-100000" custLinFactNeighborX="-126120" custLinFactNeighborY="-69116"/>
      <dgm:spPr/>
      <dgm:t>
        <a:bodyPr/>
        <a:lstStyle/>
        <a:p>
          <a:endParaRPr lang="ru-RU"/>
        </a:p>
      </dgm:t>
    </dgm:pt>
    <dgm:pt modelId="{F458D721-C842-4266-8630-1156859EC438}" type="pres">
      <dgm:prSet presAssocID="{42A7C198-D6BB-4DC5-80EE-E0EE01931544}" presName="hierChild3" presStyleCnt="0"/>
      <dgm:spPr/>
    </dgm:pt>
    <dgm:pt modelId="{FB5F2625-5895-4171-A96B-F325515AAF48}" type="pres">
      <dgm:prSet presAssocID="{26BDAFCB-6260-4FCE-8EE1-38AB2E6A5908}" presName="bgShapesFlow" presStyleCnt="0"/>
      <dgm:spPr/>
    </dgm:pt>
  </dgm:ptLst>
  <dgm:cxnLst>
    <dgm:cxn modelId="{44C65B38-F09E-4A3D-B0E2-5E00FD6A6A31}" srcId="{F4250523-F459-4350-BF84-7AE8421C7075}" destId="{E70BBF48-D5F0-408D-9306-CAFA41B6F3D1}" srcOrd="1" destOrd="0" parTransId="{88106253-57D2-4BF3-9663-0AD1EF224192}" sibTransId="{3E1F4D6B-2568-459E-9638-B5813D74166F}"/>
    <dgm:cxn modelId="{2BD3F84D-2675-4CED-92C3-578BDB8EA2A8}" type="presOf" srcId="{BB6730E2-9B7C-4B9C-9DAB-13FACDB76B45}" destId="{2D50CB92-FDC5-48A7-AF93-1D9ECD126331}" srcOrd="0" destOrd="0" presId="urn:microsoft.com/office/officeart/2005/8/layout/hierarchy6"/>
    <dgm:cxn modelId="{F5B29C50-455D-4775-ADD4-B60D7F9623BC}" type="presOf" srcId="{1CE4AD51-8C3D-442F-A095-7B8CC45E85C6}" destId="{5D378615-1FB9-4735-9436-B4195B634CE0}" srcOrd="0" destOrd="0" presId="urn:microsoft.com/office/officeart/2005/8/layout/hierarchy6"/>
    <dgm:cxn modelId="{0B11A6B0-D66E-4E40-9595-99BC1991FE7A}" srcId="{A724832A-308E-426B-9B0F-45EE5532A95A}" destId="{F4250523-F459-4350-BF84-7AE8421C7075}" srcOrd="2" destOrd="0" parTransId="{3D57400A-A727-49D6-A7E9-C9D6345AE9C0}" sibTransId="{7DEE6067-9BAA-4D15-BA52-2D62B995DFD0}"/>
    <dgm:cxn modelId="{311D3CF8-263D-41E1-9A96-E5C01F6CF341}" type="presOf" srcId="{5EBD8E43-60E1-4B38-BAF9-47AFCE713575}" destId="{A5D765C6-6047-425E-83D3-ABF3AA2124C9}" srcOrd="0" destOrd="0" presId="urn:microsoft.com/office/officeart/2005/8/layout/hierarchy6"/>
    <dgm:cxn modelId="{23718DEC-B630-4651-BD02-5BDA8A607B5C}" type="presOf" srcId="{8C54FB56-C0F3-43F7-A5DB-12B9D3031EAF}" destId="{3648915E-0054-4D1F-A894-6F2C7A71EF20}" srcOrd="0" destOrd="0" presId="urn:microsoft.com/office/officeart/2005/8/layout/hierarchy6"/>
    <dgm:cxn modelId="{15598D5B-2603-4050-851B-F4B3F3334914}" type="presOf" srcId="{04DB30BF-293D-4E8E-B6E7-EE5925FE5F94}" destId="{6FDD10E8-BEE3-4199-9E82-A8ACD7E8A99F}" srcOrd="0" destOrd="0" presId="urn:microsoft.com/office/officeart/2005/8/layout/hierarchy6"/>
    <dgm:cxn modelId="{3BBB8B51-4ED5-435C-97BE-EDADEA950EE6}" srcId="{8D1E917E-4C05-4427-9830-DBB84F5BC4F2}" destId="{AF30CECE-C75E-454F-8F42-AE8DF33D90AC}" srcOrd="1" destOrd="0" parTransId="{56CB7002-27A7-4D8D-99D7-16AE53D34CFD}" sibTransId="{FBF1792A-4D49-4F79-AEBC-3E53004A929E}"/>
    <dgm:cxn modelId="{7DDBA1B0-BB07-4289-AC86-43871B800251}" srcId="{BB6730E2-9B7C-4B9C-9DAB-13FACDB76B45}" destId="{5422BB8D-D5D1-4FD9-B8EA-A20A0B8B6608}" srcOrd="1" destOrd="0" parTransId="{82023A02-BB76-4FAC-B99C-00760543634A}" sibTransId="{45859AB3-F0F8-451B-BB34-1B23F09B828E}"/>
    <dgm:cxn modelId="{B29DDF47-8B12-4CFD-91CA-EF000C7C6CF8}" srcId="{A80912C5-ED6D-44EA-B39E-218BAB1EDF28}" destId="{6665265B-EC81-4140-8624-7960464222F6}" srcOrd="0" destOrd="0" parTransId="{BF519331-DA00-4C8B-AD69-326CC4FF2FFD}" sibTransId="{B152B5FC-4226-44D5-9360-004BCE3AA724}"/>
    <dgm:cxn modelId="{0D27BA2F-917F-4683-A87B-0301BA6B366E}" type="presOf" srcId="{5C2CA2B5-1235-41AB-B013-88520F3BF1CD}" destId="{09969509-6373-4124-B38F-576EF9B80505}" srcOrd="0" destOrd="0" presId="urn:microsoft.com/office/officeart/2005/8/layout/hierarchy6"/>
    <dgm:cxn modelId="{4B1C01BF-808A-4DF3-8615-461E27C590FD}" type="presOf" srcId="{BF519331-DA00-4C8B-AD69-326CC4FF2FFD}" destId="{FE744A3F-B839-4BCE-9F03-9C5F2F74B9EF}" srcOrd="0" destOrd="0" presId="urn:microsoft.com/office/officeart/2005/8/layout/hierarchy6"/>
    <dgm:cxn modelId="{C83E1168-1227-438F-839C-3402BF248CDE}" srcId="{A724832A-308E-426B-9B0F-45EE5532A95A}" destId="{23039D9E-D70B-42E0-9A89-7D4CBAE9048B}" srcOrd="1" destOrd="0" parTransId="{680F4B80-C669-4C69-AABE-62907C763CC5}" sibTransId="{F54452FF-3E1B-471F-BD8D-612E3E437D51}"/>
    <dgm:cxn modelId="{942A4E0F-CA3C-40CC-82BA-F537B36643E3}" srcId="{F4250523-F459-4350-BF84-7AE8421C7075}" destId="{DE0DC62C-C4E0-4CE8-8140-18E05CEC6CF3}" srcOrd="0" destOrd="0" parTransId="{FC08240F-D857-4893-9735-A95FFABC27B2}" sibTransId="{3BB95E56-7176-4CCB-8657-ECF2E4A72383}"/>
    <dgm:cxn modelId="{C5B8E3F6-2F11-4023-BA65-E033A864473D}" srcId="{5422BB8D-D5D1-4FD9-B8EA-A20A0B8B6608}" destId="{A33504DB-FAED-4097-82BE-3482C074691B}" srcOrd="0" destOrd="0" parTransId="{2E444B47-259D-411B-8E3D-A1C6B0D663BE}" sibTransId="{671F0FAC-04B3-4DF0-9115-1E27167FB163}"/>
    <dgm:cxn modelId="{9D6E354B-852B-4712-A98B-08DF8D35F0CA}" type="presOf" srcId="{A80912C5-ED6D-44EA-B39E-218BAB1EDF28}" destId="{FB2FE4E0-4DD5-462D-86B8-7B69B6A22430}" srcOrd="0" destOrd="0" presId="urn:microsoft.com/office/officeart/2005/8/layout/hierarchy6"/>
    <dgm:cxn modelId="{FF49FAD0-45B4-4858-A7DC-A32DE7CE0B77}" type="presOf" srcId="{77C66C51-D405-4BF9-A2E3-EB57F5C7D395}" destId="{D5266142-1104-4308-AACA-288E21832145}" srcOrd="0" destOrd="0" presId="urn:microsoft.com/office/officeart/2005/8/layout/hierarchy6"/>
    <dgm:cxn modelId="{7F03B2D5-1C27-42B9-BDE7-BE8709C3E35D}" type="presOf" srcId="{6665265B-EC81-4140-8624-7960464222F6}" destId="{C76205F0-2D33-4654-AA36-F28383A624F8}" srcOrd="0" destOrd="0" presId="urn:microsoft.com/office/officeart/2005/8/layout/hierarchy6"/>
    <dgm:cxn modelId="{CECCD52A-925F-4D00-849A-525206D135F5}" type="presOf" srcId="{F54B40A6-CFB3-491D-B023-E0B538F31BD6}" destId="{44C15A8A-3C96-4A40-AA93-0F04F3A967D2}" srcOrd="0" destOrd="0" presId="urn:microsoft.com/office/officeart/2005/8/layout/hierarchy6"/>
    <dgm:cxn modelId="{C2678CEA-DD8B-44C6-BFDF-A9DCC86D8F26}" type="presOf" srcId="{27459942-DF09-4076-B89B-1AC11B2E70E5}" destId="{A89A30A8-2360-4834-A520-6F1DDCAC6DFB}" srcOrd="0" destOrd="0" presId="urn:microsoft.com/office/officeart/2005/8/layout/hierarchy6"/>
    <dgm:cxn modelId="{B5CD7D24-82A3-4676-B50D-E896D5BFC6A1}" type="presOf" srcId="{E2A9527F-711B-4361-984E-742533BD2BEE}" destId="{CB2119F3-BCB8-422D-9528-9FAF1E2E7C37}" srcOrd="0" destOrd="0" presId="urn:microsoft.com/office/officeart/2005/8/layout/hierarchy6"/>
    <dgm:cxn modelId="{54FD24A6-781B-4ED8-BA9B-A135B3288144}" type="presOf" srcId="{98BD8328-6BC6-44BA-99FB-320F8B1242ED}" destId="{179726AE-BC8E-4AAE-A471-EDEF714D763C}" srcOrd="0" destOrd="0" presId="urn:microsoft.com/office/officeart/2005/8/layout/hierarchy6"/>
    <dgm:cxn modelId="{0648E79E-20F3-40CB-8EF7-8C9A19CB3A48}" type="presOf" srcId="{ADD2F5C8-C26C-46D2-99B4-6238BAF093E1}" destId="{D4ACC5C0-EC6F-4203-96E4-A6B6652F7D47}" srcOrd="0" destOrd="0" presId="urn:microsoft.com/office/officeart/2005/8/layout/hierarchy6"/>
    <dgm:cxn modelId="{18EA6B2F-C73B-4162-B4BB-7916F6D239C0}" srcId="{E2A9527F-711B-4361-984E-742533BD2BEE}" destId="{77C66C51-D405-4BF9-A2E3-EB57F5C7D395}" srcOrd="2" destOrd="0" parTransId="{802648D1-35D1-47C7-857F-8A7940A47F35}" sibTransId="{5891EC81-BB66-4A77-BEC3-8F96DB8086CB}"/>
    <dgm:cxn modelId="{2FABD13B-978E-47DE-BA41-1C7BD056DAB7}" type="presOf" srcId="{1B4399D2-6ABA-4241-A4C2-41E1B5E20494}" destId="{AEEED54C-D7E8-4C28-8291-A00E2A3CFFF1}" srcOrd="0" destOrd="0" presId="urn:microsoft.com/office/officeart/2005/8/layout/hierarchy6"/>
    <dgm:cxn modelId="{B4D1568E-668D-4383-9131-33C8C13A2CBD}" type="presOf" srcId="{E3825509-8D48-4CE8-93AE-8ABFBE698DF7}" destId="{20C98AEA-166A-4B11-99DF-BBEF531846ED}" srcOrd="0" destOrd="0" presId="urn:microsoft.com/office/officeart/2005/8/layout/hierarchy6"/>
    <dgm:cxn modelId="{BCF1AAA1-366E-4B23-88ED-B2BC40FA8E28}" type="presOf" srcId="{0D1FCDE4-50D2-4886-8BF5-AB08B817053C}" destId="{404B0333-5440-4534-8C04-C942077783A9}" srcOrd="0" destOrd="0" presId="urn:microsoft.com/office/officeart/2005/8/layout/hierarchy6"/>
    <dgm:cxn modelId="{6AC508F0-1275-4BE2-94BA-E7F583681747}" type="presOf" srcId="{DE0DC62C-C4E0-4CE8-8140-18E05CEC6CF3}" destId="{6EE3D880-7047-4B81-BAF5-D3BE44A4D63A}" srcOrd="0" destOrd="0" presId="urn:microsoft.com/office/officeart/2005/8/layout/hierarchy6"/>
    <dgm:cxn modelId="{87D555FE-1059-4853-AE4B-2E7A72E2286D}" type="presOf" srcId="{AF30CECE-C75E-454F-8F42-AE8DF33D90AC}" destId="{36AFAB52-AB6C-4434-B9AE-953ABC3B5C1F}" srcOrd="0" destOrd="0" presId="urn:microsoft.com/office/officeart/2005/8/layout/hierarchy6"/>
    <dgm:cxn modelId="{209F4948-5427-4DE7-A73B-A48ED218C748}" srcId="{AF30CECE-C75E-454F-8F42-AE8DF33D90AC}" destId="{1B4399D2-6ABA-4241-A4C2-41E1B5E20494}" srcOrd="1" destOrd="0" parTransId="{2530FBEE-410E-4892-A0D9-0F1B37A484BF}" sibTransId="{74E3D83A-DC8F-4FDE-A05F-0544F5DF9C1C}"/>
    <dgm:cxn modelId="{14C6BE58-DD20-4A70-B9AA-9F1B8C20C02A}" srcId="{FA6466BF-E1B8-4FB5-958D-8F21E6249CF8}" destId="{0D1FCDE4-50D2-4886-8BF5-AB08B817053C}" srcOrd="0" destOrd="0" parTransId="{42642E06-BAE8-48B3-8E50-58B711A55F6A}" sibTransId="{A084A92D-C8FA-4ED3-A1DA-E23236F5C3C2}"/>
    <dgm:cxn modelId="{3BC1650A-0DBF-4F09-B427-8F897AE86076}" srcId="{26BDAFCB-6260-4FCE-8EE1-38AB2E6A5908}" destId="{04DB30BF-293D-4E8E-B6E7-EE5925FE5F94}" srcOrd="0" destOrd="0" parTransId="{691D4150-9D3A-48E0-A422-A316333276F4}" sibTransId="{F3B1F823-D1BD-4A2D-86D1-5235AF2ECD1B}"/>
    <dgm:cxn modelId="{F9CDFC1D-2CE0-49D7-B681-7401133ACAE6}" type="presOf" srcId="{2263FCB9-85F4-4844-A34D-D68E628ED898}" destId="{CDA47349-57FA-470C-896D-ACBBF4426330}" srcOrd="0" destOrd="0" presId="urn:microsoft.com/office/officeart/2005/8/layout/hierarchy6"/>
    <dgm:cxn modelId="{D322057F-E96C-4681-B6DD-D167708732A3}" type="presOf" srcId="{A6AB2F1C-F541-4596-9F64-775570F82095}" destId="{E2117D53-FE92-404E-966F-05EB05D1F4D5}" srcOrd="0" destOrd="0" presId="urn:microsoft.com/office/officeart/2005/8/layout/hierarchy6"/>
    <dgm:cxn modelId="{8339259F-92D1-4EB3-8A0C-FC78852AF0FE}" type="presOf" srcId="{42A7C198-D6BB-4DC5-80EE-E0EE01931544}" destId="{BF07299E-59A8-42FF-8888-6789762AC604}" srcOrd="0" destOrd="0" presId="urn:microsoft.com/office/officeart/2005/8/layout/hierarchy6"/>
    <dgm:cxn modelId="{9598A19B-3195-48C5-83F3-EBB36CE29AC0}" type="presOf" srcId="{82023A02-BB76-4FAC-B99C-00760543634A}" destId="{45E8419C-2901-440C-B1DF-05601BB1B7DC}" srcOrd="0" destOrd="0" presId="urn:microsoft.com/office/officeart/2005/8/layout/hierarchy6"/>
    <dgm:cxn modelId="{DC6807F2-76AC-4915-8288-FCEC9A41092E}" type="presOf" srcId="{2E444B47-259D-411B-8E3D-A1C6B0D663BE}" destId="{2C6F47C6-35EA-454E-9168-6E1E2C996CD1}" srcOrd="0" destOrd="0" presId="urn:microsoft.com/office/officeart/2005/8/layout/hierarchy6"/>
    <dgm:cxn modelId="{F7EE78C2-6713-4A78-902E-A38F369C975A}" type="presOf" srcId="{19CC5A27-2E57-4747-8208-70A1EA957BF0}" destId="{96490B66-8217-46E5-A2E4-85E88D69F6AD}" srcOrd="0" destOrd="0" presId="urn:microsoft.com/office/officeart/2005/8/layout/hierarchy6"/>
    <dgm:cxn modelId="{7670F0F7-6735-4243-9176-480A85C61438}" srcId="{1CE4AD51-8C3D-442F-A095-7B8CC45E85C6}" destId="{5C2CA2B5-1235-41AB-B013-88520F3BF1CD}" srcOrd="0" destOrd="0" parTransId="{83EBC4F8-70F9-43DE-93B5-25D1F7CC4A1D}" sibTransId="{B779E207-5E80-439E-8602-686E78168697}"/>
    <dgm:cxn modelId="{79EFEC0B-A73E-4C0C-9C55-44B5E2CEC183}" srcId="{AF30CECE-C75E-454F-8F42-AE8DF33D90AC}" destId="{A6AB2F1C-F541-4596-9F64-775570F82095}" srcOrd="0" destOrd="0" parTransId="{8C54FB56-C0F3-43F7-A5DB-12B9D3031EAF}" sibTransId="{DBA3F2B4-A242-4BB3-ABE8-3F60C4E7ACE3}"/>
    <dgm:cxn modelId="{D8C505BF-D989-4253-B0AB-ECD3390DF4E1}" type="presOf" srcId="{5422BB8D-D5D1-4FD9-B8EA-A20A0B8B6608}" destId="{69DC7F49-505B-4930-A583-CBB344041705}" srcOrd="0" destOrd="0" presId="urn:microsoft.com/office/officeart/2005/8/layout/hierarchy6"/>
    <dgm:cxn modelId="{D6E42E9E-7904-497E-AC67-E37A9EF3EB46}" srcId="{BB6730E2-9B7C-4B9C-9DAB-13FACDB76B45}" destId="{7F31849A-A5E1-4E35-8FAC-7142B06C1557}" srcOrd="0" destOrd="0" parTransId="{B1D9FA67-9D01-408C-949C-2B5EF0BF7A2E}" sibTransId="{9777517F-7A1E-4555-8ECB-2435441D2F8D}"/>
    <dgm:cxn modelId="{FC6A6200-E5F4-4372-BB52-1F773FC63404}" type="presOf" srcId="{2530FBEE-410E-4892-A0D9-0F1B37A484BF}" destId="{0FF48782-C7C5-431C-92FB-B00E06ACB004}" srcOrd="0" destOrd="0" presId="urn:microsoft.com/office/officeart/2005/8/layout/hierarchy6"/>
    <dgm:cxn modelId="{EC347B64-BE19-4D1E-B0D4-EE0C52340896}" type="presOf" srcId="{802648D1-35D1-47C7-857F-8A7940A47F35}" destId="{EF0D9E95-5B48-4DA7-8674-8D691FD1A074}" srcOrd="0" destOrd="0" presId="urn:microsoft.com/office/officeart/2005/8/layout/hierarchy6"/>
    <dgm:cxn modelId="{6A7FCF84-66E3-47A0-B58E-0264A9D125FB}" srcId="{5422BB8D-D5D1-4FD9-B8EA-A20A0B8B6608}" destId="{27459942-DF09-4076-B89B-1AC11B2E70E5}" srcOrd="1" destOrd="0" parTransId="{1F33DAB2-22C8-4B04-89A4-B39B5D8AC346}" sibTransId="{142B1D0A-4379-4302-A1F7-F5665158787C}"/>
    <dgm:cxn modelId="{30B83862-8153-4D5B-9B15-35880FDF4161}" srcId="{6665265B-EC81-4140-8624-7960464222F6}" destId="{FA6466BF-E1B8-4FB5-958D-8F21E6249CF8}" srcOrd="0" destOrd="0" parTransId="{E3825509-8D48-4CE8-93AE-8ABFBE698DF7}" sibTransId="{3162B39A-32AF-4F62-9005-8B0279CB86D7}"/>
    <dgm:cxn modelId="{84DB1B01-689F-4221-B52D-200982B49634}" type="presOf" srcId="{4127AC36-4690-4E99-8CE6-992AD83F2897}" destId="{4BB1C617-B630-4D49-8242-ED83939C7735}" srcOrd="0" destOrd="0" presId="urn:microsoft.com/office/officeart/2005/8/layout/hierarchy6"/>
    <dgm:cxn modelId="{39F9E18F-4D2A-454D-A27F-E676DF918447}" type="presOf" srcId="{FC08240F-D857-4893-9735-A95FFABC27B2}" destId="{6E5A9FEE-C7FE-4271-B5DC-879CB01C9312}" srcOrd="0" destOrd="0" presId="urn:microsoft.com/office/officeart/2005/8/layout/hierarchy6"/>
    <dgm:cxn modelId="{4F915863-88A6-470E-9DC6-BCF84C45E8D9}" srcId="{A724832A-308E-426B-9B0F-45EE5532A95A}" destId="{E2A9527F-711B-4361-984E-742533BD2BEE}" srcOrd="0" destOrd="0" parTransId="{4127AC36-4690-4E99-8CE6-992AD83F2897}" sibTransId="{8CF1A845-3338-4106-B7DB-3D4C8DD9A1BF}"/>
    <dgm:cxn modelId="{335D0DA8-F3E3-409F-93D6-AD8D31F51A4A}" type="presOf" srcId="{826EC690-2322-44DE-B7C2-D2058583E89A}" destId="{71389B98-92C3-45A0-8C5E-5FE1E6F38E43}" srcOrd="0" destOrd="0" presId="urn:microsoft.com/office/officeart/2005/8/layout/hierarchy6"/>
    <dgm:cxn modelId="{BC42DC14-4942-417B-AFAA-9A16CC7285EC}" type="presOf" srcId="{8D1E917E-4C05-4427-9830-DBB84F5BC4F2}" destId="{43F4C7F2-738F-450B-A057-E0FE30211A3D}" srcOrd="0" destOrd="0" presId="urn:microsoft.com/office/officeart/2005/8/layout/hierarchy6"/>
    <dgm:cxn modelId="{F654BB34-B989-40CB-B80E-C13C94A0B778}" type="presOf" srcId="{1F33DAB2-22C8-4B04-89A4-B39B5D8AC346}" destId="{10636071-089B-4F20-AF11-58A0C34FE70D}" srcOrd="0" destOrd="0" presId="urn:microsoft.com/office/officeart/2005/8/layout/hierarchy6"/>
    <dgm:cxn modelId="{4335E3DF-9F3A-4C60-A07D-5276E989A933}" type="presOf" srcId="{33CF24E6-3E5A-43AE-9C7A-5A253CA5CFBE}" destId="{7B0787E7-E504-4037-8EFE-70EFF7BB70D9}" srcOrd="0" destOrd="0" presId="urn:microsoft.com/office/officeart/2005/8/layout/hierarchy6"/>
    <dgm:cxn modelId="{B6E47B3B-367F-46ED-BF4A-A4FA6BDBE316}" type="presOf" srcId="{1CCBEC55-F781-4D32-8C4A-EC89A4AF37C5}" destId="{EA786B19-911C-43C4-9077-CD0D1249EC0E}" srcOrd="0" destOrd="0" presId="urn:microsoft.com/office/officeart/2005/8/layout/hierarchy6"/>
    <dgm:cxn modelId="{5532FFAC-5144-491A-A428-0BB6F493E828}" type="presOf" srcId="{6D88F42B-B8CA-4691-9DDD-434E998DE1DB}" destId="{910FEABD-1FFF-47F0-B488-564CDDBB6196}" srcOrd="0" destOrd="0" presId="urn:microsoft.com/office/officeart/2005/8/layout/hierarchy6"/>
    <dgm:cxn modelId="{02D4F238-5C0A-458E-A951-0A8236CD14E7}" type="presOf" srcId="{A724832A-308E-426B-9B0F-45EE5532A95A}" destId="{5800DDB0-0B2E-4327-9B43-CD30EE01D29B}" srcOrd="0" destOrd="0" presId="urn:microsoft.com/office/officeart/2005/8/layout/hierarchy6"/>
    <dgm:cxn modelId="{07856F96-A62B-4E3B-979A-E00BD6233151}" type="presOf" srcId="{23039D9E-D70B-42E0-9A89-7D4CBAE9048B}" destId="{95763927-8D05-44A3-804A-F0A60917A64F}" srcOrd="0" destOrd="0" presId="urn:microsoft.com/office/officeart/2005/8/layout/hierarchy6"/>
    <dgm:cxn modelId="{364BA3EE-D8D7-410D-866D-3E98A56E3CE2}" type="presOf" srcId="{F4250523-F459-4350-BF84-7AE8421C7075}" destId="{909E4EF4-4D30-4992-9A34-544AC551DB4B}" srcOrd="0" destOrd="0" presId="urn:microsoft.com/office/officeart/2005/8/layout/hierarchy6"/>
    <dgm:cxn modelId="{2C038133-0BFF-43E2-BD7C-4CA1644A3026}" srcId="{A33504DB-FAED-4097-82BE-3482C074691B}" destId="{A80912C5-ED6D-44EA-B39E-218BAB1EDF28}" srcOrd="0" destOrd="0" parTransId="{F54B40A6-CFB3-491D-B023-E0B538F31BD6}" sibTransId="{56274415-D9C8-4A5B-B7C3-DA9AF3B54AA7}"/>
    <dgm:cxn modelId="{65A4357E-8A0F-481F-B4E7-3396BCFB6310}" type="presOf" srcId="{88106253-57D2-4BF3-9663-0AD1EF224192}" destId="{A9E04616-7ED4-415B-914F-2B98BF94EDEB}" srcOrd="0" destOrd="0" presId="urn:microsoft.com/office/officeart/2005/8/layout/hierarchy6"/>
    <dgm:cxn modelId="{AEBB3A54-B951-4412-8F41-C9AA5BC5F720}" type="presOf" srcId="{FA6466BF-E1B8-4FB5-958D-8F21E6249CF8}" destId="{94803453-41A4-4275-8F9B-04A6B73E68E9}" srcOrd="0" destOrd="0" presId="urn:microsoft.com/office/officeart/2005/8/layout/hierarchy6"/>
    <dgm:cxn modelId="{796DDB79-BBB0-4AC3-B277-AC0D5EE146E8}" srcId="{FA6466BF-E1B8-4FB5-958D-8F21E6249CF8}" destId="{A724832A-308E-426B-9B0F-45EE5532A95A}" srcOrd="1" destOrd="0" parTransId="{5E95E5BC-3B4C-4679-A554-B39D85C9E03C}" sibTransId="{D6B95B23-6AB8-4508-A5C8-783DF44C26A4}"/>
    <dgm:cxn modelId="{6AAF2566-CD98-4538-A7E9-FAA21A00E787}" srcId="{33CF24E6-3E5A-43AE-9C7A-5A253CA5CFBE}" destId="{5EBD8E43-60E1-4B38-BAF9-47AFCE713575}" srcOrd="0" destOrd="0" parTransId="{19CC5A27-2E57-4747-8208-70A1EA957BF0}" sibTransId="{2F4916AF-F0AF-48AF-A5B3-B3A41924396A}"/>
    <dgm:cxn modelId="{A95C49C5-FC14-43B8-98DA-4A29AE83054F}" srcId="{0D1FCDE4-50D2-4886-8BF5-AB08B817053C}" destId="{8D1E917E-4C05-4427-9830-DBB84F5BC4F2}" srcOrd="1" destOrd="0" parTransId="{963020EE-B880-4F68-8962-CAD36D7E20C8}" sibTransId="{8B967F6F-8E46-44DF-B7C6-09511B7A1CC9}"/>
    <dgm:cxn modelId="{D62EF291-9DF8-42CF-A1AA-E6E26A7AFAEE}" type="presOf" srcId="{7F31849A-A5E1-4E35-8FAC-7142B06C1557}" destId="{026FC5EB-7B79-4940-9891-D277ED5ECD5E}" srcOrd="0" destOrd="0" presId="urn:microsoft.com/office/officeart/2005/8/layout/hierarchy6"/>
    <dgm:cxn modelId="{9D5A4EA5-123A-462A-B9E2-97765E1FAA45}" type="presOf" srcId="{26BDAFCB-6260-4FCE-8EE1-38AB2E6A5908}" destId="{85571E5D-4DC0-4FE7-94F5-047D15B6BED9}" srcOrd="0" destOrd="0" presId="urn:microsoft.com/office/officeart/2005/8/layout/hierarchy6"/>
    <dgm:cxn modelId="{9AA07ABF-9F33-4A72-BFD6-61AB82EBDCCB}" srcId="{E2A9527F-711B-4361-984E-742533BD2BEE}" destId="{0E50535B-36B1-4480-95AC-4FFFE6E5A166}" srcOrd="1" destOrd="0" parTransId="{2263FCB9-85F4-4844-A34D-D68E628ED898}" sibTransId="{302D1F9B-3A97-4361-A053-C0BD602D4B92}"/>
    <dgm:cxn modelId="{202D07F1-C5B9-45D1-830E-7CD29B476B22}" type="presOf" srcId="{3D57400A-A727-49D6-A7E9-C9D6345AE9C0}" destId="{54A3BBC7-73DA-4C01-95C3-667A4BB01FA3}" srcOrd="0" destOrd="0" presId="urn:microsoft.com/office/officeart/2005/8/layout/hierarchy6"/>
    <dgm:cxn modelId="{F9831E8B-145B-4521-8307-184147BBB3C6}" srcId="{0D1FCDE4-50D2-4886-8BF5-AB08B817053C}" destId="{ADD2F5C8-C26C-46D2-99B4-6238BAF093E1}" srcOrd="0" destOrd="0" parTransId="{6D88F42B-B8CA-4691-9DDD-434E998DE1DB}" sibTransId="{0D866BE1-0519-4821-A4DF-8783F3DF1F0B}"/>
    <dgm:cxn modelId="{0699C120-553A-4B09-A211-9DB442EBA890}" type="presOf" srcId="{C37D37D7-A3D4-499F-89FD-A8E3E1A6594E}" destId="{512B44A6-F549-4486-AB02-BA792AE7E3F2}" srcOrd="0" destOrd="0" presId="urn:microsoft.com/office/officeart/2005/8/layout/hierarchy6"/>
    <dgm:cxn modelId="{671F35C4-A5C0-4676-A104-B6EB32BAD3A5}" type="presOf" srcId="{56CB7002-27A7-4D8D-99D7-16AE53D34CFD}" destId="{35C8A897-E429-4F0E-ADDA-6987B42559B3}" srcOrd="0" destOrd="0" presId="urn:microsoft.com/office/officeart/2005/8/layout/hierarchy6"/>
    <dgm:cxn modelId="{2A61AD1F-2438-46B9-900E-DB8C332F0A51}" type="presOf" srcId="{680F4B80-C669-4C69-AABE-62907C763CC5}" destId="{974A5308-6898-46B0-9D50-485CB1E6726C}" srcOrd="0" destOrd="0" presId="urn:microsoft.com/office/officeart/2005/8/layout/hierarchy6"/>
    <dgm:cxn modelId="{18BB1940-3447-414B-B35A-9E4DB4A8A95B}" srcId="{8D1E917E-4C05-4427-9830-DBB84F5BC4F2}" destId="{826EC690-2322-44DE-B7C2-D2058583E89A}" srcOrd="0" destOrd="0" parTransId="{98BD8328-6BC6-44BA-99FB-320F8B1242ED}" sibTransId="{D5F44627-1798-4FD9-AD98-E3D41C1839E4}"/>
    <dgm:cxn modelId="{6FEB081F-96EF-4C55-B3A6-8AF73DA17FD2}" type="presOf" srcId="{193F372B-53A7-4194-87F3-82AE2230E763}" destId="{F51B0D78-A306-4B78-BAB4-F878563C5B88}" srcOrd="0" destOrd="0" presId="urn:microsoft.com/office/officeart/2005/8/layout/hierarchy6"/>
    <dgm:cxn modelId="{2AAE7032-BA8D-4FDB-B169-3112D07A9315}" srcId="{27459942-DF09-4076-B89B-1AC11B2E70E5}" destId="{42A7C198-D6BB-4DC5-80EE-E0EE01931544}" srcOrd="0" destOrd="0" parTransId="{D685906F-4AB1-4F98-B458-31F378CE6318}" sibTransId="{1F839654-181D-4E07-9282-0EFB70A889F3}"/>
    <dgm:cxn modelId="{DD95799A-7D1A-4B5F-A4A3-04EF52F7DE7F}" srcId="{04DB30BF-293D-4E8E-B6E7-EE5925FE5F94}" destId="{BB6730E2-9B7C-4B9C-9DAB-13FACDB76B45}" srcOrd="0" destOrd="0" parTransId="{193F372B-53A7-4194-87F3-82AE2230E763}" sibTransId="{A5629EE1-A267-4F04-9442-1D0C84D45011}"/>
    <dgm:cxn modelId="{1D992F55-CEB5-4E56-B327-9212AFA852B6}" type="presOf" srcId="{42642E06-BAE8-48B3-8E50-58B711A55F6A}" destId="{88616076-67EF-4B9E-BCC8-968A11DEF21E}" srcOrd="0" destOrd="0" presId="urn:microsoft.com/office/officeart/2005/8/layout/hierarchy6"/>
    <dgm:cxn modelId="{636A90C5-122E-4CB6-94A8-6FE720306461}" type="presOf" srcId="{83EBC4F8-70F9-43DE-93B5-25D1F7CC4A1D}" destId="{68BB7063-F6C0-42DA-B7A6-4597467C7700}" srcOrd="0" destOrd="0" presId="urn:microsoft.com/office/officeart/2005/8/layout/hierarchy6"/>
    <dgm:cxn modelId="{D2C13740-68CF-4135-88A2-A696579C871A}" type="presOf" srcId="{0E50535B-36B1-4480-95AC-4FFFE6E5A166}" destId="{4D1D21E8-7565-4C20-BFC0-BC2EF9E42934}" srcOrd="0" destOrd="0" presId="urn:microsoft.com/office/officeart/2005/8/layout/hierarchy6"/>
    <dgm:cxn modelId="{64A29E2D-84ED-4144-985F-54EFFF533229}" type="presOf" srcId="{B1D9FA67-9D01-408C-949C-2B5EF0BF7A2E}" destId="{B682DCD2-B52B-4BCE-9951-D5334AF7631C}" srcOrd="0" destOrd="0" presId="urn:microsoft.com/office/officeart/2005/8/layout/hierarchy6"/>
    <dgm:cxn modelId="{767F340F-1ECD-42E2-9AAF-F6FBE3EBDA82}" type="presOf" srcId="{963020EE-B880-4F68-8962-CAD36D7E20C8}" destId="{014F4AAE-A229-4CC3-8EE0-21F844129D4F}" srcOrd="0" destOrd="0" presId="urn:microsoft.com/office/officeart/2005/8/layout/hierarchy6"/>
    <dgm:cxn modelId="{CEAACC27-2AE5-4693-8161-DD7D037C7E64}" srcId="{E2A9527F-711B-4361-984E-742533BD2BEE}" destId="{33CF24E6-3E5A-43AE-9C7A-5A253CA5CFBE}" srcOrd="0" destOrd="0" parTransId="{C37D37D7-A3D4-499F-89FD-A8E3E1A6594E}" sibTransId="{B3679136-8003-4CB4-8609-02C01DF8D9EC}"/>
    <dgm:cxn modelId="{DD90DFEB-4AE2-44C0-8A9B-4A8692927AF1}" type="presOf" srcId="{D685906F-4AB1-4F98-B458-31F378CE6318}" destId="{1CA80B4F-C030-417E-96E6-A73F55208107}" srcOrd="0" destOrd="0" presId="urn:microsoft.com/office/officeart/2005/8/layout/hierarchy6"/>
    <dgm:cxn modelId="{CF9D3F5A-83B3-4093-AD02-95C5EF943A13}" type="presOf" srcId="{5E95E5BC-3B4C-4679-A554-B39D85C9E03C}" destId="{5463FCDF-E63A-4EAA-9088-F821C0130D1D}" srcOrd="0" destOrd="0" presId="urn:microsoft.com/office/officeart/2005/8/layout/hierarchy6"/>
    <dgm:cxn modelId="{BD69C539-75A8-4EDC-B73E-0742238C697F}" type="presOf" srcId="{A33504DB-FAED-4097-82BE-3482C074691B}" destId="{7BD09A65-014E-4A7C-8B29-3FE3B47EE89F}" srcOrd="0" destOrd="0" presId="urn:microsoft.com/office/officeart/2005/8/layout/hierarchy6"/>
    <dgm:cxn modelId="{77523201-4145-4550-B8BE-C3FAAC4092BC}" type="presOf" srcId="{E70BBF48-D5F0-408D-9306-CAFA41B6F3D1}" destId="{693FBE3E-0F11-4C21-9A4C-FF7896E23979}" srcOrd="0" destOrd="0" presId="urn:microsoft.com/office/officeart/2005/8/layout/hierarchy6"/>
    <dgm:cxn modelId="{544C2F14-1288-4569-9B4E-D915499E3661}" srcId="{A724832A-308E-426B-9B0F-45EE5532A95A}" destId="{1CE4AD51-8C3D-442F-A095-7B8CC45E85C6}" srcOrd="3" destOrd="0" parTransId="{1CCBEC55-F781-4D32-8C4A-EC89A4AF37C5}" sibTransId="{3F4D9BDD-9B88-4DFD-A643-0DF0DDDB276D}"/>
    <dgm:cxn modelId="{ED59AD8F-D70D-40F4-82DD-813CE166CD7E}" type="presParOf" srcId="{85571E5D-4DC0-4FE7-94F5-047D15B6BED9}" destId="{2070D354-3105-4F10-8A89-FC04F1E97379}" srcOrd="0" destOrd="0" presId="urn:microsoft.com/office/officeart/2005/8/layout/hierarchy6"/>
    <dgm:cxn modelId="{8B2C59E3-9745-4229-9006-8E6A90BA6614}" type="presParOf" srcId="{2070D354-3105-4F10-8A89-FC04F1E97379}" destId="{CC67479A-FBFA-4A6B-8A1A-6F1A3774E2D9}" srcOrd="0" destOrd="0" presId="urn:microsoft.com/office/officeart/2005/8/layout/hierarchy6"/>
    <dgm:cxn modelId="{C1EE2E7B-7892-4B2E-BA2F-6BBDA8CD97A6}" type="presParOf" srcId="{CC67479A-FBFA-4A6B-8A1A-6F1A3774E2D9}" destId="{73718AFA-985E-49F8-90C1-1952D2049D8F}" srcOrd="0" destOrd="0" presId="urn:microsoft.com/office/officeart/2005/8/layout/hierarchy6"/>
    <dgm:cxn modelId="{23ED7B7C-A204-4213-9D3E-07F048A943D5}" type="presParOf" srcId="{73718AFA-985E-49F8-90C1-1952D2049D8F}" destId="{6FDD10E8-BEE3-4199-9E82-A8ACD7E8A99F}" srcOrd="0" destOrd="0" presId="urn:microsoft.com/office/officeart/2005/8/layout/hierarchy6"/>
    <dgm:cxn modelId="{7110AE2C-1047-4659-BE59-E34355C8EF3F}" type="presParOf" srcId="{73718AFA-985E-49F8-90C1-1952D2049D8F}" destId="{9BA4899B-D7CF-45F6-8222-D2E579F9CFBD}" srcOrd="1" destOrd="0" presId="urn:microsoft.com/office/officeart/2005/8/layout/hierarchy6"/>
    <dgm:cxn modelId="{CA007921-98A4-4999-A2B7-93448762281E}" type="presParOf" srcId="{9BA4899B-D7CF-45F6-8222-D2E579F9CFBD}" destId="{F51B0D78-A306-4B78-BAB4-F878563C5B88}" srcOrd="0" destOrd="0" presId="urn:microsoft.com/office/officeart/2005/8/layout/hierarchy6"/>
    <dgm:cxn modelId="{3311933D-37AE-4C8B-A641-EC2B7DC4AF75}" type="presParOf" srcId="{9BA4899B-D7CF-45F6-8222-D2E579F9CFBD}" destId="{A314DFF2-501D-41C6-85CC-967EF9989C6D}" srcOrd="1" destOrd="0" presId="urn:microsoft.com/office/officeart/2005/8/layout/hierarchy6"/>
    <dgm:cxn modelId="{66CB133E-5416-413C-8692-BFBAFA52F147}" type="presParOf" srcId="{A314DFF2-501D-41C6-85CC-967EF9989C6D}" destId="{2D50CB92-FDC5-48A7-AF93-1D9ECD126331}" srcOrd="0" destOrd="0" presId="urn:microsoft.com/office/officeart/2005/8/layout/hierarchy6"/>
    <dgm:cxn modelId="{1CC6CD7C-631A-4179-8346-C16F9130F636}" type="presParOf" srcId="{A314DFF2-501D-41C6-85CC-967EF9989C6D}" destId="{0A7B6432-0368-40FB-9D3A-0B3661BB3089}" srcOrd="1" destOrd="0" presId="urn:microsoft.com/office/officeart/2005/8/layout/hierarchy6"/>
    <dgm:cxn modelId="{6C04BF95-C07D-4CD5-A73A-9D047F570D69}" type="presParOf" srcId="{0A7B6432-0368-40FB-9D3A-0B3661BB3089}" destId="{B682DCD2-B52B-4BCE-9951-D5334AF7631C}" srcOrd="0" destOrd="0" presId="urn:microsoft.com/office/officeart/2005/8/layout/hierarchy6"/>
    <dgm:cxn modelId="{3F76FE8A-9C3D-47CA-A908-623676567FDA}" type="presParOf" srcId="{0A7B6432-0368-40FB-9D3A-0B3661BB3089}" destId="{08D22F1A-F8FF-4388-8DFC-AFBBC3953E58}" srcOrd="1" destOrd="0" presId="urn:microsoft.com/office/officeart/2005/8/layout/hierarchy6"/>
    <dgm:cxn modelId="{040A442E-2EE5-4B2E-B69E-D96E7FB8A3BA}" type="presParOf" srcId="{08D22F1A-F8FF-4388-8DFC-AFBBC3953E58}" destId="{026FC5EB-7B79-4940-9891-D277ED5ECD5E}" srcOrd="0" destOrd="0" presId="urn:microsoft.com/office/officeart/2005/8/layout/hierarchy6"/>
    <dgm:cxn modelId="{73F07B67-0212-4A98-88B7-C549F4A8DF50}" type="presParOf" srcId="{08D22F1A-F8FF-4388-8DFC-AFBBC3953E58}" destId="{1F5A3327-A76C-4C09-8E86-544BC3E67546}" srcOrd="1" destOrd="0" presId="urn:microsoft.com/office/officeart/2005/8/layout/hierarchy6"/>
    <dgm:cxn modelId="{66ED1DF5-55EA-41A6-9F1F-EB098E5D0D42}" type="presParOf" srcId="{0A7B6432-0368-40FB-9D3A-0B3661BB3089}" destId="{45E8419C-2901-440C-B1DF-05601BB1B7DC}" srcOrd="2" destOrd="0" presId="urn:microsoft.com/office/officeart/2005/8/layout/hierarchy6"/>
    <dgm:cxn modelId="{85E515F1-3177-445E-B175-13C9F2EFD5A0}" type="presParOf" srcId="{0A7B6432-0368-40FB-9D3A-0B3661BB3089}" destId="{E7668D17-053D-423E-B199-4C422B723810}" srcOrd="3" destOrd="0" presId="urn:microsoft.com/office/officeart/2005/8/layout/hierarchy6"/>
    <dgm:cxn modelId="{2F43B59E-F04E-4AD5-9B00-459756B66BC8}" type="presParOf" srcId="{E7668D17-053D-423E-B199-4C422B723810}" destId="{69DC7F49-505B-4930-A583-CBB344041705}" srcOrd="0" destOrd="0" presId="urn:microsoft.com/office/officeart/2005/8/layout/hierarchy6"/>
    <dgm:cxn modelId="{DB5ACAA3-9902-4394-89DC-95083B94A17C}" type="presParOf" srcId="{E7668D17-053D-423E-B199-4C422B723810}" destId="{E8BA88BA-62A0-4347-B6D5-0A4C82D4078B}" srcOrd="1" destOrd="0" presId="urn:microsoft.com/office/officeart/2005/8/layout/hierarchy6"/>
    <dgm:cxn modelId="{7F4F243C-2288-45DA-B693-EFA96284DE3E}" type="presParOf" srcId="{E8BA88BA-62A0-4347-B6D5-0A4C82D4078B}" destId="{2C6F47C6-35EA-454E-9168-6E1E2C996CD1}" srcOrd="0" destOrd="0" presId="urn:microsoft.com/office/officeart/2005/8/layout/hierarchy6"/>
    <dgm:cxn modelId="{B1AEBA1B-7B96-4C0A-A69C-F67C3CB0A06E}" type="presParOf" srcId="{E8BA88BA-62A0-4347-B6D5-0A4C82D4078B}" destId="{2E6D3520-05AC-4E9C-87FB-B7ABA2A5DE52}" srcOrd="1" destOrd="0" presId="urn:microsoft.com/office/officeart/2005/8/layout/hierarchy6"/>
    <dgm:cxn modelId="{C18E3E90-B504-4225-B762-1808E0F0A767}" type="presParOf" srcId="{2E6D3520-05AC-4E9C-87FB-B7ABA2A5DE52}" destId="{7BD09A65-014E-4A7C-8B29-3FE3B47EE89F}" srcOrd="0" destOrd="0" presId="urn:microsoft.com/office/officeart/2005/8/layout/hierarchy6"/>
    <dgm:cxn modelId="{96B3F5EE-7D5C-4A5D-882C-22197C333316}" type="presParOf" srcId="{2E6D3520-05AC-4E9C-87FB-B7ABA2A5DE52}" destId="{E384815F-12A1-454A-967E-4C3D59B8E7EB}" srcOrd="1" destOrd="0" presId="urn:microsoft.com/office/officeart/2005/8/layout/hierarchy6"/>
    <dgm:cxn modelId="{EC737B2D-B519-4223-93B2-A402C874E33E}" type="presParOf" srcId="{E384815F-12A1-454A-967E-4C3D59B8E7EB}" destId="{44C15A8A-3C96-4A40-AA93-0F04F3A967D2}" srcOrd="0" destOrd="0" presId="urn:microsoft.com/office/officeart/2005/8/layout/hierarchy6"/>
    <dgm:cxn modelId="{C1795096-5C8D-4D2D-B3C0-AE388B7991B8}" type="presParOf" srcId="{E384815F-12A1-454A-967E-4C3D59B8E7EB}" destId="{AC01779C-F181-4F22-86B2-DA1E757CAE16}" srcOrd="1" destOrd="0" presId="urn:microsoft.com/office/officeart/2005/8/layout/hierarchy6"/>
    <dgm:cxn modelId="{EAB8C437-8E87-4A17-838F-D0A67C039E4E}" type="presParOf" srcId="{AC01779C-F181-4F22-86B2-DA1E757CAE16}" destId="{FB2FE4E0-4DD5-462D-86B8-7B69B6A22430}" srcOrd="0" destOrd="0" presId="urn:microsoft.com/office/officeart/2005/8/layout/hierarchy6"/>
    <dgm:cxn modelId="{AD616236-5EFF-4BE1-BA18-359DDAAB080A}" type="presParOf" srcId="{AC01779C-F181-4F22-86B2-DA1E757CAE16}" destId="{348FB0F6-05AD-4056-B342-FF0EAA2D786E}" srcOrd="1" destOrd="0" presId="urn:microsoft.com/office/officeart/2005/8/layout/hierarchy6"/>
    <dgm:cxn modelId="{344D7288-50AD-49B2-8DF4-9A62AC6868EC}" type="presParOf" srcId="{348FB0F6-05AD-4056-B342-FF0EAA2D786E}" destId="{FE744A3F-B839-4BCE-9F03-9C5F2F74B9EF}" srcOrd="0" destOrd="0" presId="urn:microsoft.com/office/officeart/2005/8/layout/hierarchy6"/>
    <dgm:cxn modelId="{1BF4DD1C-2C62-4082-835E-B8A554CBB1C2}" type="presParOf" srcId="{348FB0F6-05AD-4056-B342-FF0EAA2D786E}" destId="{728C028F-D651-4E79-A1A8-F8CB86491675}" srcOrd="1" destOrd="0" presId="urn:microsoft.com/office/officeart/2005/8/layout/hierarchy6"/>
    <dgm:cxn modelId="{A3D79A19-5C5E-4440-B60A-352BA45256BA}" type="presParOf" srcId="{728C028F-D651-4E79-A1A8-F8CB86491675}" destId="{C76205F0-2D33-4654-AA36-F28383A624F8}" srcOrd="0" destOrd="0" presId="urn:microsoft.com/office/officeart/2005/8/layout/hierarchy6"/>
    <dgm:cxn modelId="{6AFC1D5E-3D3B-48CE-93E6-261A218695D2}" type="presParOf" srcId="{728C028F-D651-4E79-A1A8-F8CB86491675}" destId="{2A733399-4089-429D-B248-153F19B3FD16}" srcOrd="1" destOrd="0" presId="urn:microsoft.com/office/officeart/2005/8/layout/hierarchy6"/>
    <dgm:cxn modelId="{9B4FE057-891B-42AE-B7C7-A3365DEF6E26}" type="presParOf" srcId="{2A733399-4089-429D-B248-153F19B3FD16}" destId="{20C98AEA-166A-4B11-99DF-BBEF531846ED}" srcOrd="0" destOrd="0" presId="urn:microsoft.com/office/officeart/2005/8/layout/hierarchy6"/>
    <dgm:cxn modelId="{B8F9548E-40C1-45C8-BED5-F01CE635CF47}" type="presParOf" srcId="{2A733399-4089-429D-B248-153F19B3FD16}" destId="{AFEEBDE9-3BEB-4AB7-A92A-5622B803E901}" srcOrd="1" destOrd="0" presId="urn:microsoft.com/office/officeart/2005/8/layout/hierarchy6"/>
    <dgm:cxn modelId="{3F77C7B4-4E17-4298-A22A-6794424B6235}" type="presParOf" srcId="{AFEEBDE9-3BEB-4AB7-A92A-5622B803E901}" destId="{94803453-41A4-4275-8F9B-04A6B73E68E9}" srcOrd="0" destOrd="0" presId="urn:microsoft.com/office/officeart/2005/8/layout/hierarchy6"/>
    <dgm:cxn modelId="{176382EF-13C5-4DC2-8931-92E02C354FB7}" type="presParOf" srcId="{AFEEBDE9-3BEB-4AB7-A92A-5622B803E901}" destId="{4C0C893B-7C45-4738-896D-DE82AD5DDD2E}" srcOrd="1" destOrd="0" presId="urn:microsoft.com/office/officeart/2005/8/layout/hierarchy6"/>
    <dgm:cxn modelId="{F1280B2C-C734-4853-8921-C620AC860904}" type="presParOf" srcId="{4C0C893B-7C45-4738-896D-DE82AD5DDD2E}" destId="{88616076-67EF-4B9E-BCC8-968A11DEF21E}" srcOrd="0" destOrd="0" presId="urn:microsoft.com/office/officeart/2005/8/layout/hierarchy6"/>
    <dgm:cxn modelId="{4C3B53A4-CBC9-470D-9B88-2A6DB9D8ADA7}" type="presParOf" srcId="{4C0C893B-7C45-4738-896D-DE82AD5DDD2E}" destId="{4AAB3A47-262D-4A0B-A670-1F82B80949D1}" srcOrd="1" destOrd="0" presId="urn:microsoft.com/office/officeart/2005/8/layout/hierarchy6"/>
    <dgm:cxn modelId="{0B45C35C-46C1-49A4-9650-94E8510DDBD5}" type="presParOf" srcId="{4AAB3A47-262D-4A0B-A670-1F82B80949D1}" destId="{404B0333-5440-4534-8C04-C942077783A9}" srcOrd="0" destOrd="0" presId="urn:microsoft.com/office/officeart/2005/8/layout/hierarchy6"/>
    <dgm:cxn modelId="{22E1A9D4-2129-471B-9508-B81B298BC025}" type="presParOf" srcId="{4AAB3A47-262D-4A0B-A670-1F82B80949D1}" destId="{E7B4B83D-FB0D-4062-9A4E-47C98585BAED}" srcOrd="1" destOrd="0" presId="urn:microsoft.com/office/officeart/2005/8/layout/hierarchy6"/>
    <dgm:cxn modelId="{B5417C2A-3ED0-4049-ABB6-559969B3650F}" type="presParOf" srcId="{E7B4B83D-FB0D-4062-9A4E-47C98585BAED}" destId="{910FEABD-1FFF-47F0-B488-564CDDBB6196}" srcOrd="0" destOrd="0" presId="urn:microsoft.com/office/officeart/2005/8/layout/hierarchy6"/>
    <dgm:cxn modelId="{CD45D1FD-8E19-4B50-B86F-3C53AB37CD09}" type="presParOf" srcId="{E7B4B83D-FB0D-4062-9A4E-47C98585BAED}" destId="{3B9B59BA-D1AD-42C9-BCD5-D1A91624E360}" srcOrd="1" destOrd="0" presId="urn:microsoft.com/office/officeart/2005/8/layout/hierarchy6"/>
    <dgm:cxn modelId="{6034E175-EC10-4201-8D91-4A5D9E1878F4}" type="presParOf" srcId="{3B9B59BA-D1AD-42C9-BCD5-D1A91624E360}" destId="{D4ACC5C0-EC6F-4203-96E4-A6B6652F7D47}" srcOrd="0" destOrd="0" presId="urn:microsoft.com/office/officeart/2005/8/layout/hierarchy6"/>
    <dgm:cxn modelId="{2A1E99AA-6177-44C9-BE63-72AA146D75E0}" type="presParOf" srcId="{3B9B59BA-D1AD-42C9-BCD5-D1A91624E360}" destId="{E446307A-4132-4ACB-AAB7-C9F028A012CD}" srcOrd="1" destOrd="0" presId="urn:microsoft.com/office/officeart/2005/8/layout/hierarchy6"/>
    <dgm:cxn modelId="{E1A807D4-CDEA-458D-8CB1-93EC1606A966}" type="presParOf" srcId="{E7B4B83D-FB0D-4062-9A4E-47C98585BAED}" destId="{014F4AAE-A229-4CC3-8EE0-21F844129D4F}" srcOrd="2" destOrd="0" presId="urn:microsoft.com/office/officeart/2005/8/layout/hierarchy6"/>
    <dgm:cxn modelId="{EBCAF081-8615-4D1E-B903-F4D42BAA4763}" type="presParOf" srcId="{E7B4B83D-FB0D-4062-9A4E-47C98585BAED}" destId="{5755CDB1-948A-41E7-9CF4-9F109F727F97}" srcOrd="3" destOrd="0" presId="urn:microsoft.com/office/officeart/2005/8/layout/hierarchy6"/>
    <dgm:cxn modelId="{FFEA2D9A-8972-41B0-88B7-3331F4C4BFF6}" type="presParOf" srcId="{5755CDB1-948A-41E7-9CF4-9F109F727F97}" destId="{43F4C7F2-738F-450B-A057-E0FE30211A3D}" srcOrd="0" destOrd="0" presId="urn:microsoft.com/office/officeart/2005/8/layout/hierarchy6"/>
    <dgm:cxn modelId="{1CEBD2C6-25CC-461B-B5E3-C0250EC488C7}" type="presParOf" srcId="{5755CDB1-948A-41E7-9CF4-9F109F727F97}" destId="{A3EC6424-59A1-4F75-B166-0AD94B3AA920}" srcOrd="1" destOrd="0" presId="urn:microsoft.com/office/officeart/2005/8/layout/hierarchy6"/>
    <dgm:cxn modelId="{6682B568-5B7B-45A4-9597-BABEB543AA4C}" type="presParOf" srcId="{A3EC6424-59A1-4F75-B166-0AD94B3AA920}" destId="{179726AE-BC8E-4AAE-A471-EDEF714D763C}" srcOrd="0" destOrd="0" presId="urn:microsoft.com/office/officeart/2005/8/layout/hierarchy6"/>
    <dgm:cxn modelId="{60C54262-205A-471A-8AEB-31B0D58ECBCA}" type="presParOf" srcId="{A3EC6424-59A1-4F75-B166-0AD94B3AA920}" destId="{7CAEA7A5-C27A-4A47-91BF-625F3FDF05F4}" srcOrd="1" destOrd="0" presId="urn:microsoft.com/office/officeart/2005/8/layout/hierarchy6"/>
    <dgm:cxn modelId="{9587CF89-4EB6-48BB-8EE3-EBB1BB533633}" type="presParOf" srcId="{7CAEA7A5-C27A-4A47-91BF-625F3FDF05F4}" destId="{71389B98-92C3-45A0-8C5E-5FE1E6F38E43}" srcOrd="0" destOrd="0" presId="urn:microsoft.com/office/officeart/2005/8/layout/hierarchy6"/>
    <dgm:cxn modelId="{14716B8D-854C-4BA0-9DB7-57AFF1CC2004}" type="presParOf" srcId="{7CAEA7A5-C27A-4A47-91BF-625F3FDF05F4}" destId="{A703708E-0863-4FA5-A613-3B9023D33611}" srcOrd="1" destOrd="0" presId="urn:microsoft.com/office/officeart/2005/8/layout/hierarchy6"/>
    <dgm:cxn modelId="{8BBD4E37-68B8-4404-9862-4D7015938845}" type="presParOf" srcId="{A3EC6424-59A1-4F75-B166-0AD94B3AA920}" destId="{35C8A897-E429-4F0E-ADDA-6987B42559B3}" srcOrd="2" destOrd="0" presId="urn:microsoft.com/office/officeart/2005/8/layout/hierarchy6"/>
    <dgm:cxn modelId="{F27672D3-45AE-4E29-BA34-EBC74A6B5601}" type="presParOf" srcId="{A3EC6424-59A1-4F75-B166-0AD94B3AA920}" destId="{EEE6C6FA-D7C6-424A-BD84-1B926A90C7DB}" srcOrd="3" destOrd="0" presId="urn:microsoft.com/office/officeart/2005/8/layout/hierarchy6"/>
    <dgm:cxn modelId="{1F01134E-8D4C-453A-B573-9D87351C9CC1}" type="presParOf" srcId="{EEE6C6FA-D7C6-424A-BD84-1B926A90C7DB}" destId="{36AFAB52-AB6C-4434-B9AE-953ABC3B5C1F}" srcOrd="0" destOrd="0" presId="urn:microsoft.com/office/officeart/2005/8/layout/hierarchy6"/>
    <dgm:cxn modelId="{9A9008F6-3798-4AD2-87D5-06F7F7F99CA7}" type="presParOf" srcId="{EEE6C6FA-D7C6-424A-BD84-1B926A90C7DB}" destId="{88AD0C63-B37D-4255-9B3E-4928CE8FC91A}" srcOrd="1" destOrd="0" presId="urn:microsoft.com/office/officeart/2005/8/layout/hierarchy6"/>
    <dgm:cxn modelId="{A552D3B1-47C0-449A-9034-353D53BC3E22}" type="presParOf" srcId="{88AD0C63-B37D-4255-9B3E-4928CE8FC91A}" destId="{3648915E-0054-4D1F-A894-6F2C7A71EF20}" srcOrd="0" destOrd="0" presId="urn:microsoft.com/office/officeart/2005/8/layout/hierarchy6"/>
    <dgm:cxn modelId="{E012107B-BE40-4B2B-ADF6-E7D6934B902E}" type="presParOf" srcId="{88AD0C63-B37D-4255-9B3E-4928CE8FC91A}" destId="{4C05246D-771B-49A7-837B-D84B391B007A}" srcOrd="1" destOrd="0" presId="urn:microsoft.com/office/officeart/2005/8/layout/hierarchy6"/>
    <dgm:cxn modelId="{BA2A3D81-99F2-47C8-836D-345263BD73DF}" type="presParOf" srcId="{4C05246D-771B-49A7-837B-D84B391B007A}" destId="{E2117D53-FE92-404E-966F-05EB05D1F4D5}" srcOrd="0" destOrd="0" presId="urn:microsoft.com/office/officeart/2005/8/layout/hierarchy6"/>
    <dgm:cxn modelId="{930DE604-18B6-433F-96EC-A29F10400D8F}" type="presParOf" srcId="{4C05246D-771B-49A7-837B-D84B391B007A}" destId="{D736113E-D8F3-4D31-A3D4-08D0B71771D3}" srcOrd="1" destOrd="0" presId="urn:microsoft.com/office/officeart/2005/8/layout/hierarchy6"/>
    <dgm:cxn modelId="{35D866C1-528A-4B0F-95A9-F874844B9C27}" type="presParOf" srcId="{88AD0C63-B37D-4255-9B3E-4928CE8FC91A}" destId="{0FF48782-C7C5-431C-92FB-B00E06ACB004}" srcOrd="2" destOrd="0" presId="urn:microsoft.com/office/officeart/2005/8/layout/hierarchy6"/>
    <dgm:cxn modelId="{284786D9-1EEF-41C8-8374-99A8EF7833BE}" type="presParOf" srcId="{88AD0C63-B37D-4255-9B3E-4928CE8FC91A}" destId="{2446B7B2-BA13-43EF-BDBB-9F13F8145DA6}" srcOrd="3" destOrd="0" presId="urn:microsoft.com/office/officeart/2005/8/layout/hierarchy6"/>
    <dgm:cxn modelId="{75F3CCC6-7F53-4541-995F-EEEF628E9A2F}" type="presParOf" srcId="{2446B7B2-BA13-43EF-BDBB-9F13F8145DA6}" destId="{AEEED54C-D7E8-4C28-8291-A00E2A3CFFF1}" srcOrd="0" destOrd="0" presId="urn:microsoft.com/office/officeart/2005/8/layout/hierarchy6"/>
    <dgm:cxn modelId="{F1136E89-23B2-44DB-901D-818B7174FE94}" type="presParOf" srcId="{2446B7B2-BA13-43EF-BDBB-9F13F8145DA6}" destId="{4FA7F4E8-2530-4A76-90FE-362980FFF03F}" srcOrd="1" destOrd="0" presId="urn:microsoft.com/office/officeart/2005/8/layout/hierarchy6"/>
    <dgm:cxn modelId="{B4242D20-F7EB-4036-A3F8-40EEC6A481D5}" type="presParOf" srcId="{4C0C893B-7C45-4738-896D-DE82AD5DDD2E}" destId="{5463FCDF-E63A-4EAA-9088-F821C0130D1D}" srcOrd="2" destOrd="0" presId="urn:microsoft.com/office/officeart/2005/8/layout/hierarchy6"/>
    <dgm:cxn modelId="{45BD4DEA-7608-4CC2-9545-15D3A06D5F4C}" type="presParOf" srcId="{4C0C893B-7C45-4738-896D-DE82AD5DDD2E}" destId="{F956F220-512D-427F-973D-0118C1505304}" srcOrd="3" destOrd="0" presId="urn:microsoft.com/office/officeart/2005/8/layout/hierarchy6"/>
    <dgm:cxn modelId="{2A8325FB-547A-47FE-9C26-FDAF4A902CFD}" type="presParOf" srcId="{F956F220-512D-427F-973D-0118C1505304}" destId="{5800DDB0-0B2E-4327-9B43-CD30EE01D29B}" srcOrd="0" destOrd="0" presId="urn:microsoft.com/office/officeart/2005/8/layout/hierarchy6"/>
    <dgm:cxn modelId="{20F7CAF3-93B2-4C03-8135-3BE9F304EFB0}" type="presParOf" srcId="{F956F220-512D-427F-973D-0118C1505304}" destId="{5AC54CBC-F182-4118-AA2F-3F1EA0010B15}" srcOrd="1" destOrd="0" presId="urn:microsoft.com/office/officeart/2005/8/layout/hierarchy6"/>
    <dgm:cxn modelId="{103ACE82-057F-47B1-9AC6-C8D8AA3D7251}" type="presParOf" srcId="{5AC54CBC-F182-4118-AA2F-3F1EA0010B15}" destId="{4BB1C617-B630-4D49-8242-ED83939C7735}" srcOrd="0" destOrd="0" presId="urn:microsoft.com/office/officeart/2005/8/layout/hierarchy6"/>
    <dgm:cxn modelId="{30C75C49-C80D-4CE3-BDDE-2C91DA84C199}" type="presParOf" srcId="{5AC54CBC-F182-4118-AA2F-3F1EA0010B15}" destId="{17B6DA03-C255-4313-95E0-EB6795295EC5}" srcOrd="1" destOrd="0" presId="urn:microsoft.com/office/officeart/2005/8/layout/hierarchy6"/>
    <dgm:cxn modelId="{A33B8349-93BD-451E-AC6F-7C0416A8A424}" type="presParOf" srcId="{17B6DA03-C255-4313-95E0-EB6795295EC5}" destId="{CB2119F3-BCB8-422D-9528-9FAF1E2E7C37}" srcOrd="0" destOrd="0" presId="urn:microsoft.com/office/officeart/2005/8/layout/hierarchy6"/>
    <dgm:cxn modelId="{FDABE72D-7594-4C04-9BE6-24AA0D724791}" type="presParOf" srcId="{17B6DA03-C255-4313-95E0-EB6795295EC5}" destId="{DFDCA9B2-A4B4-45C1-8995-D20EAE87333F}" srcOrd="1" destOrd="0" presId="urn:microsoft.com/office/officeart/2005/8/layout/hierarchy6"/>
    <dgm:cxn modelId="{1759E1FC-B10A-4148-ACBB-4D82FEAB7CDB}" type="presParOf" srcId="{DFDCA9B2-A4B4-45C1-8995-D20EAE87333F}" destId="{512B44A6-F549-4486-AB02-BA792AE7E3F2}" srcOrd="0" destOrd="0" presId="urn:microsoft.com/office/officeart/2005/8/layout/hierarchy6"/>
    <dgm:cxn modelId="{BD87371C-22B3-4B39-B239-31E2EDF10573}" type="presParOf" srcId="{DFDCA9B2-A4B4-45C1-8995-D20EAE87333F}" destId="{03E12C59-6B4D-4BA3-A95C-97C8F4AC2292}" srcOrd="1" destOrd="0" presId="urn:microsoft.com/office/officeart/2005/8/layout/hierarchy6"/>
    <dgm:cxn modelId="{575FFE3D-0530-4F25-A654-CC7B96A6C440}" type="presParOf" srcId="{03E12C59-6B4D-4BA3-A95C-97C8F4AC2292}" destId="{7B0787E7-E504-4037-8EFE-70EFF7BB70D9}" srcOrd="0" destOrd="0" presId="urn:microsoft.com/office/officeart/2005/8/layout/hierarchy6"/>
    <dgm:cxn modelId="{C5022405-A63E-4E77-BED9-FA9A1CB5F7A7}" type="presParOf" srcId="{03E12C59-6B4D-4BA3-A95C-97C8F4AC2292}" destId="{33E06DD6-A37F-4322-A42C-26DD6F8A4F34}" srcOrd="1" destOrd="0" presId="urn:microsoft.com/office/officeart/2005/8/layout/hierarchy6"/>
    <dgm:cxn modelId="{8D41CE90-862C-4404-A462-884D55E1DEC8}" type="presParOf" srcId="{33E06DD6-A37F-4322-A42C-26DD6F8A4F34}" destId="{96490B66-8217-46E5-A2E4-85E88D69F6AD}" srcOrd="0" destOrd="0" presId="urn:microsoft.com/office/officeart/2005/8/layout/hierarchy6"/>
    <dgm:cxn modelId="{357147DC-0CD0-4673-B609-EA76AA9F167B}" type="presParOf" srcId="{33E06DD6-A37F-4322-A42C-26DD6F8A4F34}" destId="{BDE1F9DF-19DB-4E4A-BD42-BB2471E586C1}" srcOrd="1" destOrd="0" presId="urn:microsoft.com/office/officeart/2005/8/layout/hierarchy6"/>
    <dgm:cxn modelId="{F67EB93F-D2BA-42A7-BEC6-68485CD3B626}" type="presParOf" srcId="{BDE1F9DF-19DB-4E4A-BD42-BB2471E586C1}" destId="{A5D765C6-6047-425E-83D3-ABF3AA2124C9}" srcOrd="0" destOrd="0" presId="urn:microsoft.com/office/officeart/2005/8/layout/hierarchy6"/>
    <dgm:cxn modelId="{F9C1413F-B5D2-43ED-A0EF-C2D584F5A5FD}" type="presParOf" srcId="{BDE1F9DF-19DB-4E4A-BD42-BB2471E586C1}" destId="{F1208900-A3B2-49A2-A604-F496104D13C8}" srcOrd="1" destOrd="0" presId="urn:microsoft.com/office/officeart/2005/8/layout/hierarchy6"/>
    <dgm:cxn modelId="{C27A1F14-59E6-4E37-AD25-95541DAADCD0}" type="presParOf" srcId="{DFDCA9B2-A4B4-45C1-8995-D20EAE87333F}" destId="{CDA47349-57FA-470C-896D-ACBBF4426330}" srcOrd="2" destOrd="0" presId="urn:microsoft.com/office/officeart/2005/8/layout/hierarchy6"/>
    <dgm:cxn modelId="{6E2BE2E8-879B-42CE-B16E-C28E54278BC2}" type="presParOf" srcId="{DFDCA9B2-A4B4-45C1-8995-D20EAE87333F}" destId="{D7B1B0DC-9F6E-4B02-AEC3-7FF7425FC5A1}" srcOrd="3" destOrd="0" presId="urn:microsoft.com/office/officeart/2005/8/layout/hierarchy6"/>
    <dgm:cxn modelId="{D527D36E-777F-49E2-9588-7AF047F04C70}" type="presParOf" srcId="{D7B1B0DC-9F6E-4B02-AEC3-7FF7425FC5A1}" destId="{4D1D21E8-7565-4C20-BFC0-BC2EF9E42934}" srcOrd="0" destOrd="0" presId="urn:microsoft.com/office/officeart/2005/8/layout/hierarchy6"/>
    <dgm:cxn modelId="{69A452A7-865E-4D9C-9B2F-A53DF1DFED71}" type="presParOf" srcId="{D7B1B0DC-9F6E-4B02-AEC3-7FF7425FC5A1}" destId="{DD4A689B-A4FF-443C-A7EC-308CA8D46944}" srcOrd="1" destOrd="0" presId="urn:microsoft.com/office/officeart/2005/8/layout/hierarchy6"/>
    <dgm:cxn modelId="{4AB7D1A7-78E9-4761-AC9A-ED9D6962A64D}" type="presParOf" srcId="{DFDCA9B2-A4B4-45C1-8995-D20EAE87333F}" destId="{EF0D9E95-5B48-4DA7-8674-8D691FD1A074}" srcOrd="4" destOrd="0" presId="urn:microsoft.com/office/officeart/2005/8/layout/hierarchy6"/>
    <dgm:cxn modelId="{9C4CBAAD-5B6D-4F47-AB70-880228B00877}" type="presParOf" srcId="{DFDCA9B2-A4B4-45C1-8995-D20EAE87333F}" destId="{C14387D6-CE5F-4FD6-8D9D-BF586A28795A}" srcOrd="5" destOrd="0" presId="urn:microsoft.com/office/officeart/2005/8/layout/hierarchy6"/>
    <dgm:cxn modelId="{9F72D1A8-6B3E-40B1-BD92-3C4142C8F0E9}" type="presParOf" srcId="{C14387D6-CE5F-4FD6-8D9D-BF586A28795A}" destId="{D5266142-1104-4308-AACA-288E21832145}" srcOrd="0" destOrd="0" presId="urn:microsoft.com/office/officeart/2005/8/layout/hierarchy6"/>
    <dgm:cxn modelId="{0E6D5122-A24D-4B4B-9523-AD938052A922}" type="presParOf" srcId="{C14387D6-CE5F-4FD6-8D9D-BF586A28795A}" destId="{257A61DC-4A66-42CA-A30E-748F4BCB620B}" srcOrd="1" destOrd="0" presId="urn:microsoft.com/office/officeart/2005/8/layout/hierarchy6"/>
    <dgm:cxn modelId="{DDA10317-44FC-4F31-8D70-C700BD89B07B}" type="presParOf" srcId="{5AC54CBC-F182-4118-AA2F-3F1EA0010B15}" destId="{974A5308-6898-46B0-9D50-485CB1E6726C}" srcOrd="2" destOrd="0" presId="urn:microsoft.com/office/officeart/2005/8/layout/hierarchy6"/>
    <dgm:cxn modelId="{22345187-529D-42EE-B292-62B70981CE45}" type="presParOf" srcId="{5AC54CBC-F182-4118-AA2F-3F1EA0010B15}" destId="{7CB9528F-D0B5-4089-922F-559FF85BEA8B}" srcOrd="3" destOrd="0" presId="urn:microsoft.com/office/officeart/2005/8/layout/hierarchy6"/>
    <dgm:cxn modelId="{9D4D7F60-CD82-494F-8083-71994313EC99}" type="presParOf" srcId="{7CB9528F-D0B5-4089-922F-559FF85BEA8B}" destId="{95763927-8D05-44A3-804A-F0A60917A64F}" srcOrd="0" destOrd="0" presId="urn:microsoft.com/office/officeart/2005/8/layout/hierarchy6"/>
    <dgm:cxn modelId="{E76C2897-DECB-4631-ACC2-B1F47A0BCEAA}" type="presParOf" srcId="{7CB9528F-D0B5-4089-922F-559FF85BEA8B}" destId="{2AE5EA9B-BCD1-434B-A10D-87006CFB1C40}" srcOrd="1" destOrd="0" presId="urn:microsoft.com/office/officeart/2005/8/layout/hierarchy6"/>
    <dgm:cxn modelId="{FBF10D67-D966-48A7-AA5D-7561BB0581DC}" type="presParOf" srcId="{5AC54CBC-F182-4118-AA2F-3F1EA0010B15}" destId="{54A3BBC7-73DA-4C01-95C3-667A4BB01FA3}" srcOrd="4" destOrd="0" presId="urn:microsoft.com/office/officeart/2005/8/layout/hierarchy6"/>
    <dgm:cxn modelId="{B8BBA94C-155B-4B8B-8213-7272262C3A17}" type="presParOf" srcId="{5AC54CBC-F182-4118-AA2F-3F1EA0010B15}" destId="{2686A6BD-E68B-4796-A68A-2762AC6F0265}" srcOrd="5" destOrd="0" presId="urn:microsoft.com/office/officeart/2005/8/layout/hierarchy6"/>
    <dgm:cxn modelId="{6E42AFF5-2ED3-4BD3-A6A3-B116BDC87F56}" type="presParOf" srcId="{2686A6BD-E68B-4796-A68A-2762AC6F0265}" destId="{909E4EF4-4D30-4992-9A34-544AC551DB4B}" srcOrd="0" destOrd="0" presId="urn:microsoft.com/office/officeart/2005/8/layout/hierarchy6"/>
    <dgm:cxn modelId="{64360D1F-6E12-487C-B5D8-BA59FBE62E69}" type="presParOf" srcId="{2686A6BD-E68B-4796-A68A-2762AC6F0265}" destId="{7D64D481-3303-4F51-8F4E-F146DA991270}" srcOrd="1" destOrd="0" presId="urn:microsoft.com/office/officeart/2005/8/layout/hierarchy6"/>
    <dgm:cxn modelId="{CE490B4D-F3FB-401F-91F4-B0B443E72919}" type="presParOf" srcId="{7D64D481-3303-4F51-8F4E-F146DA991270}" destId="{6E5A9FEE-C7FE-4271-B5DC-879CB01C9312}" srcOrd="0" destOrd="0" presId="urn:microsoft.com/office/officeart/2005/8/layout/hierarchy6"/>
    <dgm:cxn modelId="{D1EFBFB5-95CB-46F2-BC80-D1434C006BB8}" type="presParOf" srcId="{7D64D481-3303-4F51-8F4E-F146DA991270}" destId="{941901A8-AD7C-43FE-BE45-FC0A87D047BC}" srcOrd="1" destOrd="0" presId="urn:microsoft.com/office/officeart/2005/8/layout/hierarchy6"/>
    <dgm:cxn modelId="{DD200133-71DB-4209-A7E7-F0F7FEDDB533}" type="presParOf" srcId="{941901A8-AD7C-43FE-BE45-FC0A87D047BC}" destId="{6EE3D880-7047-4B81-BAF5-D3BE44A4D63A}" srcOrd="0" destOrd="0" presId="urn:microsoft.com/office/officeart/2005/8/layout/hierarchy6"/>
    <dgm:cxn modelId="{20293F7E-D122-476C-A020-ABD7C6815F61}" type="presParOf" srcId="{941901A8-AD7C-43FE-BE45-FC0A87D047BC}" destId="{AB9664FB-E55F-4426-9B9E-DA54B4AAEA3D}" srcOrd="1" destOrd="0" presId="urn:microsoft.com/office/officeart/2005/8/layout/hierarchy6"/>
    <dgm:cxn modelId="{75731579-2DB3-4CF5-971C-83020760E38B}" type="presParOf" srcId="{7D64D481-3303-4F51-8F4E-F146DA991270}" destId="{A9E04616-7ED4-415B-914F-2B98BF94EDEB}" srcOrd="2" destOrd="0" presId="urn:microsoft.com/office/officeart/2005/8/layout/hierarchy6"/>
    <dgm:cxn modelId="{792313CE-2D03-4221-A1BE-9070601D3120}" type="presParOf" srcId="{7D64D481-3303-4F51-8F4E-F146DA991270}" destId="{5C624711-7431-4EA0-AD9F-552F41DC9E4F}" srcOrd="3" destOrd="0" presId="urn:microsoft.com/office/officeart/2005/8/layout/hierarchy6"/>
    <dgm:cxn modelId="{16D6135E-17EF-47E3-90DE-1E4CA51C891A}" type="presParOf" srcId="{5C624711-7431-4EA0-AD9F-552F41DC9E4F}" destId="{693FBE3E-0F11-4C21-9A4C-FF7896E23979}" srcOrd="0" destOrd="0" presId="urn:microsoft.com/office/officeart/2005/8/layout/hierarchy6"/>
    <dgm:cxn modelId="{173951F6-13E8-4C13-BAC0-03693F878628}" type="presParOf" srcId="{5C624711-7431-4EA0-AD9F-552F41DC9E4F}" destId="{878DFF43-1817-4129-A6C1-14604E4167B4}" srcOrd="1" destOrd="0" presId="urn:microsoft.com/office/officeart/2005/8/layout/hierarchy6"/>
    <dgm:cxn modelId="{155E922B-30F0-4FB1-AD64-B7C946A6A52C}" type="presParOf" srcId="{5AC54CBC-F182-4118-AA2F-3F1EA0010B15}" destId="{EA786B19-911C-43C4-9077-CD0D1249EC0E}" srcOrd="6" destOrd="0" presId="urn:microsoft.com/office/officeart/2005/8/layout/hierarchy6"/>
    <dgm:cxn modelId="{D195D0C3-C109-4992-BCDC-EEEBB3F52580}" type="presParOf" srcId="{5AC54CBC-F182-4118-AA2F-3F1EA0010B15}" destId="{0649D1B4-CD4A-493D-97EF-C61124A528DF}" srcOrd="7" destOrd="0" presId="urn:microsoft.com/office/officeart/2005/8/layout/hierarchy6"/>
    <dgm:cxn modelId="{F9A05B0D-FF09-4920-B8DD-A4DDC3F5A8C1}" type="presParOf" srcId="{0649D1B4-CD4A-493D-97EF-C61124A528DF}" destId="{5D378615-1FB9-4735-9436-B4195B634CE0}" srcOrd="0" destOrd="0" presId="urn:microsoft.com/office/officeart/2005/8/layout/hierarchy6"/>
    <dgm:cxn modelId="{1B1A3E1A-7C2A-4D42-8D89-FE9CC8CA7F31}" type="presParOf" srcId="{0649D1B4-CD4A-493D-97EF-C61124A528DF}" destId="{FC5E7FA2-178E-43DC-A9AD-7300723D58B5}" srcOrd="1" destOrd="0" presId="urn:microsoft.com/office/officeart/2005/8/layout/hierarchy6"/>
    <dgm:cxn modelId="{81F0009A-485C-4224-B0E0-36BB546B0400}" type="presParOf" srcId="{FC5E7FA2-178E-43DC-A9AD-7300723D58B5}" destId="{68BB7063-F6C0-42DA-B7A6-4597467C7700}" srcOrd="0" destOrd="0" presId="urn:microsoft.com/office/officeart/2005/8/layout/hierarchy6"/>
    <dgm:cxn modelId="{2D21D103-8137-4E1F-BF1D-DB995821858D}" type="presParOf" srcId="{FC5E7FA2-178E-43DC-A9AD-7300723D58B5}" destId="{3D8FAE7D-6349-4C14-908D-F6FC1BAF4011}" srcOrd="1" destOrd="0" presId="urn:microsoft.com/office/officeart/2005/8/layout/hierarchy6"/>
    <dgm:cxn modelId="{E3DCC0D1-BF11-4EBB-99BD-BEA84ABA821E}" type="presParOf" srcId="{3D8FAE7D-6349-4C14-908D-F6FC1BAF4011}" destId="{09969509-6373-4124-B38F-576EF9B80505}" srcOrd="0" destOrd="0" presId="urn:microsoft.com/office/officeart/2005/8/layout/hierarchy6"/>
    <dgm:cxn modelId="{0C8E91B6-11B8-4C9F-823B-C817D3433F64}" type="presParOf" srcId="{3D8FAE7D-6349-4C14-908D-F6FC1BAF4011}" destId="{BA184CF9-7508-474D-91B4-A6B3F613C9F2}" srcOrd="1" destOrd="0" presId="urn:microsoft.com/office/officeart/2005/8/layout/hierarchy6"/>
    <dgm:cxn modelId="{20EE10C1-8C31-4ACC-A3CB-9CB95260297A}" type="presParOf" srcId="{E8BA88BA-62A0-4347-B6D5-0A4C82D4078B}" destId="{10636071-089B-4F20-AF11-58A0C34FE70D}" srcOrd="2" destOrd="0" presId="urn:microsoft.com/office/officeart/2005/8/layout/hierarchy6"/>
    <dgm:cxn modelId="{33370FE4-1A29-4AC1-8D5F-967AF1CC622B}" type="presParOf" srcId="{E8BA88BA-62A0-4347-B6D5-0A4C82D4078B}" destId="{314CB5C8-632F-43F1-8F93-928EAC8117AC}" srcOrd="3" destOrd="0" presId="urn:microsoft.com/office/officeart/2005/8/layout/hierarchy6"/>
    <dgm:cxn modelId="{899CA7C5-BAAF-48A6-B873-073CF5D74FE5}" type="presParOf" srcId="{314CB5C8-632F-43F1-8F93-928EAC8117AC}" destId="{A89A30A8-2360-4834-A520-6F1DDCAC6DFB}" srcOrd="0" destOrd="0" presId="urn:microsoft.com/office/officeart/2005/8/layout/hierarchy6"/>
    <dgm:cxn modelId="{95519EC9-705F-4CED-ACCB-19552AB23B6D}" type="presParOf" srcId="{314CB5C8-632F-43F1-8F93-928EAC8117AC}" destId="{31298D29-5045-4A65-8B28-5A1FCF3FCC74}" srcOrd="1" destOrd="0" presId="urn:microsoft.com/office/officeart/2005/8/layout/hierarchy6"/>
    <dgm:cxn modelId="{7B565539-FE28-4A3C-A1B2-4BC6681D317D}" type="presParOf" srcId="{31298D29-5045-4A65-8B28-5A1FCF3FCC74}" destId="{1CA80B4F-C030-417E-96E6-A73F55208107}" srcOrd="0" destOrd="0" presId="urn:microsoft.com/office/officeart/2005/8/layout/hierarchy6"/>
    <dgm:cxn modelId="{03064C8A-5655-4470-928B-9005A06B94F9}" type="presParOf" srcId="{31298D29-5045-4A65-8B28-5A1FCF3FCC74}" destId="{3C7C7DDF-428E-458E-80E8-0BD48D190217}" srcOrd="1" destOrd="0" presId="urn:microsoft.com/office/officeart/2005/8/layout/hierarchy6"/>
    <dgm:cxn modelId="{8B74293E-0F13-4347-999E-12A9F47BC47C}" type="presParOf" srcId="{3C7C7DDF-428E-458E-80E8-0BD48D190217}" destId="{BF07299E-59A8-42FF-8888-6789762AC604}" srcOrd="0" destOrd="0" presId="urn:microsoft.com/office/officeart/2005/8/layout/hierarchy6"/>
    <dgm:cxn modelId="{63992560-AC10-4307-9BF2-E9967CEFA7EA}" type="presParOf" srcId="{3C7C7DDF-428E-458E-80E8-0BD48D190217}" destId="{F458D721-C842-4266-8630-1156859EC438}" srcOrd="1" destOrd="0" presId="urn:microsoft.com/office/officeart/2005/8/layout/hierarchy6"/>
    <dgm:cxn modelId="{3A50B237-6D4D-4807-BD74-2DAC356582DF}" type="presParOf" srcId="{85571E5D-4DC0-4FE7-94F5-047D15B6BED9}" destId="{FB5F2625-5895-4171-A96B-F325515AAF48}" srcOrd="1" destOrd="0" presId="urn:microsoft.com/office/officeart/2005/8/layout/hierarchy6"/>
  </dgm:cxnLst>
  <dgm:bg>
    <a:solidFill>
      <a:schemeClr val="bg2">
        <a:lumMod val="20000"/>
        <a:lumOff val="80000"/>
      </a:schemeClr>
    </a:solidFill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BDAFCB-6260-4FCE-8EE1-38AB2E6A5908}" type="doc">
      <dgm:prSet loTypeId="urn:microsoft.com/office/officeart/2005/8/layout/hierarchy6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B6730E2-9B7C-4B9C-9DAB-13FACDB76B45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lang="en-US" sz="1200" b="1" dirty="0" err="1" smtClean="0">
              <a:latin typeface="Calibri" pitchFamily="34" charset="0"/>
            </a:rPr>
            <a:t>System.Object</a:t>
          </a:r>
          <a:endParaRPr lang="ru-RU" sz="1200" b="1" dirty="0">
            <a:latin typeface="Calibri" pitchFamily="34" charset="0"/>
          </a:endParaRPr>
        </a:p>
      </dgm:t>
    </dgm:pt>
    <dgm:pt modelId="{193F372B-53A7-4194-87F3-82AE2230E763}" type="parTrans" cxnId="{DD95799A-7D1A-4B5F-A4A3-04EF52F7DE7F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A5629EE1-A267-4F04-9442-1D0C84D45011}" type="sibTrans" cxnId="{DD95799A-7D1A-4B5F-A4A3-04EF52F7DE7F}">
      <dgm:prSet/>
      <dgm:spPr/>
      <dgm:t>
        <a:bodyPr/>
        <a:lstStyle/>
        <a:p>
          <a:endParaRPr lang="ru-RU" b="1"/>
        </a:p>
      </dgm:t>
    </dgm:pt>
    <dgm:pt modelId="{24653640-DAB3-4CCC-98F9-3920A0FB0AE6}">
      <dgm:prSet custT="1"/>
      <dgm:spPr>
        <a:solidFill>
          <a:srgbClr val="FBFCD0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200" b="1" dirty="0" err="1" smtClean="0">
              <a:latin typeface="Calibri" pitchFamily="34" charset="0"/>
            </a:rPr>
            <a:t>System.Windows.Input.RoutedCommand</a:t>
          </a:r>
          <a:r>
            <a:rPr lang="en-US" sz="1200" b="1" dirty="0" smtClean="0">
              <a:latin typeface="Calibri" pitchFamily="34" charset="0"/>
            </a:rPr>
            <a:t>: ICommand</a:t>
          </a:r>
          <a:endParaRPr lang="ru-RU" sz="1200" b="1" dirty="0">
            <a:latin typeface="Calibri" pitchFamily="34" charset="0"/>
          </a:endParaRPr>
        </a:p>
      </dgm:t>
    </dgm:pt>
    <dgm:pt modelId="{049F015F-0CEC-49C0-9DDA-5FC5EFDCFF60}" type="parTrans" cxnId="{1F17C105-BD12-44AE-AC4B-7F8E08DF3E71}">
      <dgm:prSet/>
      <dgm:spPr>
        <a:solidFill>
          <a:srgbClr val="FBFCD0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b="1"/>
        </a:p>
      </dgm:t>
    </dgm:pt>
    <dgm:pt modelId="{775E0F35-0CA6-46ED-969B-44AF267C003B}" type="sibTrans" cxnId="{1F17C105-BD12-44AE-AC4B-7F8E08DF3E71}">
      <dgm:prSet/>
      <dgm:spPr/>
      <dgm:t>
        <a:bodyPr/>
        <a:lstStyle/>
        <a:p>
          <a:endParaRPr lang="ru-RU" b="1"/>
        </a:p>
      </dgm:t>
    </dgm:pt>
    <dgm:pt modelId="{826DA020-E5CD-4B22-88C3-F99E6BBFDA98}">
      <dgm:prSet custT="1"/>
      <dgm:spPr>
        <a:solidFill>
          <a:srgbClr val="FBFCD0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200" b="1" dirty="0" err="1" smtClean="0">
              <a:latin typeface="Calibri" pitchFamily="34" charset="0"/>
            </a:rPr>
            <a:t>System.Windows.Input.RoutedUICommand</a:t>
          </a:r>
          <a:endParaRPr lang="ru-RU" sz="1200" b="1" dirty="0">
            <a:latin typeface="Calibri" pitchFamily="34" charset="0"/>
          </a:endParaRPr>
        </a:p>
      </dgm:t>
    </dgm:pt>
    <dgm:pt modelId="{F6FFF8E5-53F7-4F60-9047-C274F83493F1}" type="parTrans" cxnId="{11DD57DE-8748-4D6A-9C10-0B32C8AA1BAC}">
      <dgm:prSet/>
      <dgm:spPr>
        <a:solidFill>
          <a:srgbClr val="FBFCD0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b="1"/>
        </a:p>
      </dgm:t>
    </dgm:pt>
    <dgm:pt modelId="{294EE04C-CA52-4EF1-8B20-B53B0116B744}" type="sibTrans" cxnId="{11DD57DE-8748-4D6A-9C10-0B32C8AA1BAC}">
      <dgm:prSet/>
      <dgm:spPr/>
      <dgm:t>
        <a:bodyPr/>
        <a:lstStyle/>
        <a:p>
          <a:endParaRPr lang="ru-RU" b="1"/>
        </a:p>
      </dgm:t>
    </dgm:pt>
    <dgm:pt modelId="{85571E5D-4DC0-4FE7-94F5-047D15B6BED9}" type="pres">
      <dgm:prSet presAssocID="{26BDAFCB-6260-4FCE-8EE1-38AB2E6A5908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070D354-3105-4F10-8A89-FC04F1E97379}" type="pres">
      <dgm:prSet presAssocID="{26BDAFCB-6260-4FCE-8EE1-38AB2E6A5908}" presName="hierFlow" presStyleCnt="0"/>
      <dgm:spPr/>
    </dgm:pt>
    <dgm:pt modelId="{CC67479A-FBFA-4A6B-8A1A-6F1A3774E2D9}" type="pres">
      <dgm:prSet presAssocID="{26BDAFCB-6260-4FCE-8EE1-38AB2E6A5908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A3FDBB1F-FFA8-4CFA-9185-6B9330B9C42A}" type="pres">
      <dgm:prSet presAssocID="{BB6730E2-9B7C-4B9C-9DAB-13FACDB76B45}" presName="Name14" presStyleCnt="0"/>
      <dgm:spPr/>
    </dgm:pt>
    <dgm:pt modelId="{F51B6658-D3C3-44BE-AC6F-18E1620438EB}" type="pres">
      <dgm:prSet presAssocID="{BB6730E2-9B7C-4B9C-9DAB-13FACDB76B45}" presName="level1Shape" presStyleLbl="node0" presStyleIdx="0" presStyleCnt="1" custScaleX="96386" custScaleY="21059" custLinFactNeighborX="-61688" custLinFactNeighborY="394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F9C6424-7914-4040-A004-DB0A20EA32D4}" type="pres">
      <dgm:prSet presAssocID="{BB6730E2-9B7C-4B9C-9DAB-13FACDB76B45}" presName="hierChild2" presStyleCnt="0"/>
      <dgm:spPr/>
    </dgm:pt>
    <dgm:pt modelId="{033B414E-81C9-499A-A8A7-F96602FA7370}" type="pres">
      <dgm:prSet presAssocID="{049F015F-0CEC-49C0-9DDA-5FC5EFDCFF60}" presName="Name19" presStyleLbl="parChTrans1D2" presStyleIdx="0" presStyleCnt="1"/>
      <dgm:spPr/>
      <dgm:t>
        <a:bodyPr/>
        <a:lstStyle/>
        <a:p>
          <a:endParaRPr lang="ru-RU"/>
        </a:p>
      </dgm:t>
    </dgm:pt>
    <dgm:pt modelId="{97F12F58-5D83-4D8B-9025-24608E23E8A5}" type="pres">
      <dgm:prSet presAssocID="{24653640-DAB3-4CCC-98F9-3920A0FB0AE6}" presName="Name21" presStyleCnt="0"/>
      <dgm:spPr/>
    </dgm:pt>
    <dgm:pt modelId="{A8EAEABD-7942-423D-BBC6-961C32D548B9}" type="pres">
      <dgm:prSet presAssocID="{24653640-DAB3-4CCC-98F9-3920A0FB0AE6}" presName="level2Shape" presStyleLbl="node2" presStyleIdx="0" presStyleCnt="1" custScaleX="96361" custScaleY="24768" custLinFactNeighborX="-61700" custLinFactNeighborY="12837"/>
      <dgm:spPr/>
      <dgm:t>
        <a:bodyPr/>
        <a:lstStyle/>
        <a:p>
          <a:endParaRPr lang="ru-RU"/>
        </a:p>
      </dgm:t>
    </dgm:pt>
    <dgm:pt modelId="{822FC38C-6123-4BFB-B128-2CC83FA24455}" type="pres">
      <dgm:prSet presAssocID="{24653640-DAB3-4CCC-98F9-3920A0FB0AE6}" presName="hierChild3" presStyleCnt="0"/>
      <dgm:spPr/>
    </dgm:pt>
    <dgm:pt modelId="{89AD724B-1EF2-41ED-937A-5D089C38EDF1}" type="pres">
      <dgm:prSet presAssocID="{F6FFF8E5-53F7-4F60-9047-C274F83493F1}" presName="Name19" presStyleLbl="parChTrans1D3" presStyleIdx="0" presStyleCnt="1"/>
      <dgm:spPr/>
      <dgm:t>
        <a:bodyPr/>
        <a:lstStyle/>
        <a:p>
          <a:endParaRPr lang="ru-RU"/>
        </a:p>
      </dgm:t>
    </dgm:pt>
    <dgm:pt modelId="{3FFF7ECC-E898-4732-98E7-9705A83D82F0}" type="pres">
      <dgm:prSet presAssocID="{826DA020-E5CD-4B22-88C3-F99E6BBFDA98}" presName="Name21" presStyleCnt="0"/>
      <dgm:spPr/>
    </dgm:pt>
    <dgm:pt modelId="{6673B10C-0527-4018-85D9-4D7C8646DF78}" type="pres">
      <dgm:prSet presAssocID="{826DA020-E5CD-4B22-88C3-F99E6BBFDA98}" presName="level2Shape" presStyleLbl="node3" presStyleIdx="0" presStyleCnt="1" custScaleX="96679" custScaleY="25274" custLinFactNeighborX="-61737" custLinFactNeighborY="-14065"/>
      <dgm:spPr/>
      <dgm:t>
        <a:bodyPr/>
        <a:lstStyle/>
        <a:p>
          <a:endParaRPr lang="ru-RU"/>
        </a:p>
      </dgm:t>
    </dgm:pt>
    <dgm:pt modelId="{0BBE9F51-5AA0-4286-8B75-04B8AE30C577}" type="pres">
      <dgm:prSet presAssocID="{826DA020-E5CD-4B22-88C3-F99E6BBFDA98}" presName="hierChild3" presStyleCnt="0"/>
      <dgm:spPr/>
    </dgm:pt>
    <dgm:pt modelId="{FB5F2625-5895-4171-A96B-F325515AAF48}" type="pres">
      <dgm:prSet presAssocID="{26BDAFCB-6260-4FCE-8EE1-38AB2E6A5908}" presName="bgShapesFlow" presStyleCnt="0"/>
      <dgm:spPr/>
    </dgm:pt>
  </dgm:ptLst>
  <dgm:cxnLst>
    <dgm:cxn modelId="{8375B4B9-46AF-4A36-8EF9-23D37D950B1C}" type="presOf" srcId="{F6FFF8E5-53F7-4F60-9047-C274F83493F1}" destId="{89AD724B-1EF2-41ED-937A-5D089C38EDF1}" srcOrd="0" destOrd="0" presId="urn:microsoft.com/office/officeart/2005/8/layout/hierarchy6"/>
    <dgm:cxn modelId="{DD95799A-7D1A-4B5F-A4A3-04EF52F7DE7F}" srcId="{26BDAFCB-6260-4FCE-8EE1-38AB2E6A5908}" destId="{BB6730E2-9B7C-4B9C-9DAB-13FACDB76B45}" srcOrd="0" destOrd="0" parTransId="{193F372B-53A7-4194-87F3-82AE2230E763}" sibTransId="{A5629EE1-A267-4F04-9442-1D0C84D45011}"/>
    <dgm:cxn modelId="{BDBE995F-CFAB-4529-9DCA-0AEDCBF991BE}" type="presOf" srcId="{826DA020-E5CD-4B22-88C3-F99E6BBFDA98}" destId="{6673B10C-0527-4018-85D9-4D7C8646DF78}" srcOrd="0" destOrd="0" presId="urn:microsoft.com/office/officeart/2005/8/layout/hierarchy6"/>
    <dgm:cxn modelId="{11DD57DE-8748-4D6A-9C10-0B32C8AA1BAC}" srcId="{24653640-DAB3-4CCC-98F9-3920A0FB0AE6}" destId="{826DA020-E5CD-4B22-88C3-F99E6BBFDA98}" srcOrd="0" destOrd="0" parTransId="{F6FFF8E5-53F7-4F60-9047-C274F83493F1}" sibTransId="{294EE04C-CA52-4EF1-8B20-B53B0116B744}"/>
    <dgm:cxn modelId="{A6B36A13-F7D9-4B40-800F-5482969E66A2}" type="presOf" srcId="{26BDAFCB-6260-4FCE-8EE1-38AB2E6A5908}" destId="{85571E5D-4DC0-4FE7-94F5-047D15B6BED9}" srcOrd="0" destOrd="0" presId="urn:microsoft.com/office/officeart/2005/8/layout/hierarchy6"/>
    <dgm:cxn modelId="{EE08D40A-2E2A-4372-AEB3-4C7C83D61524}" type="presOf" srcId="{24653640-DAB3-4CCC-98F9-3920A0FB0AE6}" destId="{A8EAEABD-7942-423D-BBC6-961C32D548B9}" srcOrd="0" destOrd="0" presId="urn:microsoft.com/office/officeart/2005/8/layout/hierarchy6"/>
    <dgm:cxn modelId="{1F17C105-BD12-44AE-AC4B-7F8E08DF3E71}" srcId="{BB6730E2-9B7C-4B9C-9DAB-13FACDB76B45}" destId="{24653640-DAB3-4CCC-98F9-3920A0FB0AE6}" srcOrd="0" destOrd="0" parTransId="{049F015F-0CEC-49C0-9DDA-5FC5EFDCFF60}" sibTransId="{775E0F35-0CA6-46ED-969B-44AF267C003B}"/>
    <dgm:cxn modelId="{ED58F888-9867-4983-8B26-D537526DCBC2}" type="presOf" srcId="{049F015F-0CEC-49C0-9DDA-5FC5EFDCFF60}" destId="{033B414E-81C9-499A-A8A7-F96602FA7370}" srcOrd="0" destOrd="0" presId="urn:microsoft.com/office/officeart/2005/8/layout/hierarchy6"/>
    <dgm:cxn modelId="{751C33CF-E3F9-4EF6-979B-1A1DB905A7CB}" type="presOf" srcId="{BB6730E2-9B7C-4B9C-9DAB-13FACDB76B45}" destId="{F51B6658-D3C3-44BE-AC6F-18E1620438EB}" srcOrd="0" destOrd="0" presId="urn:microsoft.com/office/officeart/2005/8/layout/hierarchy6"/>
    <dgm:cxn modelId="{0CAFE280-33E0-442F-96A8-F5887D6793C2}" type="presParOf" srcId="{85571E5D-4DC0-4FE7-94F5-047D15B6BED9}" destId="{2070D354-3105-4F10-8A89-FC04F1E97379}" srcOrd="0" destOrd="0" presId="urn:microsoft.com/office/officeart/2005/8/layout/hierarchy6"/>
    <dgm:cxn modelId="{CCA4FC98-B48B-4FE1-BD66-499A432840BA}" type="presParOf" srcId="{2070D354-3105-4F10-8A89-FC04F1E97379}" destId="{CC67479A-FBFA-4A6B-8A1A-6F1A3774E2D9}" srcOrd="0" destOrd="0" presId="urn:microsoft.com/office/officeart/2005/8/layout/hierarchy6"/>
    <dgm:cxn modelId="{1D83AF62-D75E-4FD3-AEF8-D70ABA6897E0}" type="presParOf" srcId="{CC67479A-FBFA-4A6B-8A1A-6F1A3774E2D9}" destId="{A3FDBB1F-FFA8-4CFA-9185-6B9330B9C42A}" srcOrd="0" destOrd="0" presId="urn:microsoft.com/office/officeart/2005/8/layout/hierarchy6"/>
    <dgm:cxn modelId="{1118DF50-8020-451E-A1DD-655890C82508}" type="presParOf" srcId="{A3FDBB1F-FFA8-4CFA-9185-6B9330B9C42A}" destId="{F51B6658-D3C3-44BE-AC6F-18E1620438EB}" srcOrd="0" destOrd="0" presId="urn:microsoft.com/office/officeart/2005/8/layout/hierarchy6"/>
    <dgm:cxn modelId="{CF14E214-EAEB-446F-8058-0E3EF11767CA}" type="presParOf" srcId="{A3FDBB1F-FFA8-4CFA-9185-6B9330B9C42A}" destId="{0F9C6424-7914-4040-A004-DB0A20EA32D4}" srcOrd="1" destOrd="0" presId="urn:microsoft.com/office/officeart/2005/8/layout/hierarchy6"/>
    <dgm:cxn modelId="{5C499482-2A4F-47A8-B511-EB2B78A9FDB5}" type="presParOf" srcId="{0F9C6424-7914-4040-A004-DB0A20EA32D4}" destId="{033B414E-81C9-499A-A8A7-F96602FA7370}" srcOrd="0" destOrd="0" presId="urn:microsoft.com/office/officeart/2005/8/layout/hierarchy6"/>
    <dgm:cxn modelId="{C78B79BF-26CB-4B91-8B51-986478876B71}" type="presParOf" srcId="{0F9C6424-7914-4040-A004-DB0A20EA32D4}" destId="{97F12F58-5D83-4D8B-9025-24608E23E8A5}" srcOrd="1" destOrd="0" presId="urn:microsoft.com/office/officeart/2005/8/layout/hierarchy6"/>
    <dgm:cxn modelId="{C76C342A-FB4A-4326-ABD4-4B7AE9200A6A}" type="presParOf" srcId="{97F12F58-5D83-4D8B-9025-24608E23E8A5}" destId="{A8EAEABD-7942-423D-BBC6-961C32D548B9}" srcOrd="0" destOrd="0" presId="urn:microsoft.com/office/officeart/2005/8/layout/hierarchy6"/>
    <dgm:cxn modelId="{68FBDE75-7077-4B67-89EA-0B905519DC35}" type="presParOf" srcId="{97F12F58-5D83-4D8B-9025-24608E23E8A5}" destId="{822FC38C-6123-4BFB-B128-2CC83FA24455}" srcOrd="1" destOrd="0" presId="urn:microsoft.com/office/officeart/2005/8/layout/hierarchy6"/>
    <dgm:cxn modelId="{2544EB3D-C48F-4205-885B-0795F86D409B}" type="presParOf" srcId="{822FC38C-6123-4BFB-B128-2CC83FA24455}" destId="{89AD724B-1EF2-41ED-937A-5D089C38EDF1}" srcOrd="0" destOrd="0" presId="urn:microsoft.com/office/officeart/2005/8/layout/hierarchy6"/>
    <dgm:cxn modelId="{B4DDD0D6-3E66-4A70-91FA-6061F4B48649}" type="presParOf" srcId="{822FC38C-6123-4BFB-B128-2CC83FA24455}" destId="{3FFF7ECC-E898-4732-98E7-9705A83D82F0}" srcOrd="1" destOrd="0" presId="urn:microsoft.com/office/officeart/2005/8/layout/hierarchy6"/>
    <dgm:cxn modelId="{47C0236D-92FF-4058-A019-E12A7C8A0D40}" type="presParOf" srcId="{3FFF7ECC-E898-4732-98E7-9705A83D82F0}" destId="{6673B10C-0527-4018-85D9-4D7C8646DF78}" srcOrd="0" destOrd="0" presId="urn:microsoft.com/office/officeart/2005/8/layout/hierarchy6"/>
    <dgm:cxn modelId="{D280A077-C9BC-44E4-92D9-2D7A61B9CA6E}" type="presParOf" srcId="{3FFF7ECC-E898-4732-98E7-9705A83D82F0}" destId="{0BBE9F51-5AA0-4286-8B75-04B8AE30C577}" srcOrd="1" destOrd="0" presId="urn:microsoft.com/office/officeart/2005/8/layout/hierarchy6"/>
    <dgm:cxn modelId="{A2D2189B-9A32-4303-B37A-09D1CCF02E5D}" type="presParOf" srcId="{85571E5D-4DC0-4FE7-94F5-047D15B6BED9}" destId="{FB5F2625-5895-4171-A96B-F325515AAF48}" srcOrd="1" destOrd="0" presId="urn:microsoft.com/office/officeart/2005/8/layout/hierarchy6"/>
  </dgm:cxnLst>
  <dgm:bg>
    <a:solidFill>
      <a:schemeClr val="bg2">
        <a:lumMod val="20000"/>
        <a:lumOff val="80000"/>
      </a:schemeClr>
    </a:solidFill>
  </dgm:bg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6BDAFCB-6260-4FCE-8EE1-38AB2E6A5908}" type="doc">
      <dgm:prSet loTypeId="urn:microsoft.com/office/officeart/2005/8/layout/hierarchy6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B6730E2-9B7C-4B9C-9DAB-13FACDB76B45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solidFill>
          <a:srgbClr val="FBFCD0"/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lang="en-US" sz="1200" b="1" dirty="0" err="1" smtClean="0">
              <a:latin typeface="Calibri" pitchFamily="34" charset="0"/>
            </a:rPr>
            <a:t>System.Object</a:t>
          </a:r>
          <a:endParaRPr lang="ru-RU" sz="1200" b="1" dirty="0">
            <a:latin typeface="Calibri" pitchFamily="34" charset="0"/>
          </a:endParaRPr>
        </a:p>
      </dgm:t>
    </dgm:pt>
    <dgm:pt modelId="{193F372B-53A7-4194-87F3-82AE2230E763}" type="parTrans" cxnId="{DD95799A-7D1A-4B5F-A4A3-04EF52F7DE7F}">
      <dgm:prSet/>
      <dgm:spPr>
        <a:solidFill>
          <a:srgbClr val="FFFF99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sz="1100" b="1">
            <a:latin typeface="Calibri" pitchFamily="34" charset="0"/>
          </a:endParaRPr>
        </a:p>
      </dgm:t>
    </dgm:pt>
    <dgm:pt modelId="{A5629EE1-A267-4F04-9442-1D0C84D45011}" type="sibTrans" cxnId="{DD95799A-7D1A-4B5F-A4A3-04EF52F7DE7F}">
      <dgm:prSet/>
      <dgm:spPr/>
      <dgm:t>
        <a:bodyPr/>
        <a:lstStyle/>
        <a:p>
          <a:endParaRPr lang="ru-RU" b="1"/>
        </a:p>
      </dgm:t>
    </dgm:pt>
    <dgm:pt modelId="{24653640-DAB3-4CCC-98F9-3920A0FB0AE6}">
      <dgm:prSet custT="1"/>
      <dgm:spPr>
        <a:solidFill>
          <a:srgbClr val="FBFCD0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200" b="1" dirty="0" err="1" smtClean="0">
              <a:latin typeface="Calibri" pitchFamily="34" charset="0"/>
            </a:rPr>
            <a:t>System.EventArgs</a:t>
          </a:r>
          <a:endParaRPr lang="ru-RU" sz="1200" b="1" dirty="0">
            <a:latin typeface="Calibri" pitchFamily="34" charset="0"/>
          </a:endParaRPr>
        </a:p>
      </dgm:t>
    </dgm:pt>
    <dgm:pt modelId="{049F015F-0CEC-49C0-9DDA-5FC5EFDCFF60}" type="parTrans" cxnId="{1F17C105-BD12-44AE-AC4B-7F8E08DF3E71}">
      <dgm:prSet/>
      <dgm:spPr>
        <a:solidFill>
          <a:srgbClr val="FBFCD0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b="1"/>
        </a:p>
      </dgm:t>
    </dgm:pt>
    <dgm:pt modelId="{775E0F35-0CA6-46ED-969B-44AF267C003B}" type="sibTrans" cxnId="{1F17C105-BD12-44AE-AC4B-7F8E08DF3E71}">
      <dgm:prSet/>
      <dgm:spPr/>
      <dgm:t>
        <a:bodyPr/>
        <a:lstStyle/>
        <a:p>
          <a:endParaRPr lang="ru-RU" b="1"/>
        </a:p>
      </dgm:t>
    </dgm:pt>
    <dgm:pt modelId="{826DA020-E5CD-4B22-88C3-F99E6BBFDA98}">
      <dgm:prSet custT="1"/>
      <dgm:spPr>
        <a:solidFill>
          <a:srgbClr val="FBFCD0"/>
        </a:solidFill>
        <a:ln>
          <a:solidFill>
            <a:schemeClr val="tx1"/>
          </a:solidFill>
        </a:ln>
      </dgm:spPr>
      <dgm:t>
        <a:bodyPr/>
        <a:lstStyle/>
        <a:p>
          <a:r>
            <a:rPr lang="en-US" sz="1200" b="1" dirty="0" err="1" smtClean="0">
              <a:latin typeface="Calibri" pitchFamily="34" charset="0"/>
            </a:rPr>
            <a:t>System.Windows.RoutedEventArgs</a:t>
          </a:r>
          <a:endParaRPr lang="ru-RU" sz="1200" b="1" dirty="0">
            <a:latin typeface="Calibri" pitchFamily="34" charset="0"/>
          </a:endParaRPr>
        </a:p>
      </dgm:t>
    </dgm:pt>
    <dgm:pt modelId="{F6FFF8E5-53F7-4F60-9047-C274F83493F1}" type="parTrans" cxnId="{11DD57DE-8748-4D6A-9C10-0B32C8AA1BAC}">
      <dgm:prSet/>
      <dgm:spPr>
        <a:solidFill>
          <a:srgbClr val="FBFCD0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 b="1"/>
        </a:p>
      </dgm:t>
    </dgm:pt>
    <dgm:pt modelId="{294EE04C-CA52-4EF1-8B20-B53B0116B744}" type="sibTrans" cxnId="{11DD57DE-8748-4D6A-9C10-0B32C8AA1BAC}">
      <dgm:prSet/>
      <dgm:spPr/>
      <dgm:t>
        <a:bodyPr/>
        <a:lstStyle/>
        <a:p>
          <a:endParaRPr lang="ru-RU" b="1"/>
        </a:p>
      </dgm:t>
    </dgm:pt>
    <dgm:pt modelId="{FECA760A-2C91-4155-BBFD-41AE20E2C125}">
      <dgm:prSet custT="1"/>
      <dgm:spPr>
        <a:solidFill>
          <a:srgbClr val="FBFCD0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en-US" sz="1200" b="1" dirty="0" smtClean="0">
            <a:solidFill>
              <a:schemeClr val="tx1">
                <a:lumMod val="95000"/>
                <a:lumOff val="5000"/>
              </a:schemeClr>
            </a:solidFill>
            <a:latin typeface="Calibri" pitchFamily="34" charset="0"/>
          </a:endParaRPr>
        </a:p>
        <a:p>
          <a:r>
            <a:rPr lang="en-US" sz="1200" b="1" dirty="0" err="1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</a:rPr>
            <a:t>System.Windows.Input</a:t>
          </a:r>
          <a:r>
            <a:rPr lang="en-US" sz="1200" b="1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</a:rPr>
            <a:t>.</a:t>
          </a:r>
        </a:p>
        <a:p>
          <a:r>
            <a:rPr lang="en-US" sz="1200" b="1" dirty="0" err="1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</a:rPr>
            <a:t>CanExecuteRoutedEventArgs</a:t>
          </a:r>
          <a:r>
            <a:rPr lang="en-US" sz="1200" b="1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</a:rPr>
            <a:t/>
          </a:r>
          <a:br>
            <a:rPr lang="en-US" sz="1200" b="1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</a:rPr>
          </a:br>
          <a:endParaRPr lang="ru-RU" sz="1200" b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DEEDBACC-20E3-4CAB-B0DB-D5ADE4CA67D0}" type="parTrans" cxnId="{D64FEAC1-C3B2-4CDD-A72F-0B08FD38C659}">
      <dgm:prSet/>
      <dgm:spPr>
        <a:solidFill>
          <a:srgbClr val="FBFCD0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/>
        </a:p>
      </dgm:t>
    </dgm:pt>
    <dgm:pt modelId="{4E7841DC-0A8E-446C-B4CA-EAAF2F80454A}" type="sibTrans" cxnId="{D64FEAC1-C3B2-4CDD-A72F-0B08FD38C659}">
      <dgm:prSet/>
      <dgm:spPr/>
      <dgm:t>
        <a:bodyPr/>
        <a:lstStyle/>
        <a:p>
          <a:endParaRPr lang="ru-RU"/>
        </a:p>
      </dgm:t>
    </dgm:pt>
    <dgm:pt modelId="{5EFC49D4-BFB9-49EB-8507-B905B11B119E}">
      <dgm:prSet custT="1"/>
      <dgm:spPr>
        <a:solidFill>
          <a:srgbClr val="FBFCD0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r>
            <a:rPr lang="en-US" sz="1200" b="1" dirty="0" err="1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</a:rPr>
            <a:t>System.Windows.Input</a:t>
          </a:r>
          <a:r>
            <a:rPr lang="en-US" sz="1200" b="1" dirty="0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</a:rPr>
            <a:t>.</a:t>
          </a:r>
        </a:p>
        <a:p>
          <a:r>
            <a:rPr lang="en-US" sz="1200" b="1" dirty="0" err="1" smtClean="0">
              <a:solidFill>
                <a:schemeClr val="tx1">
                  <a:lumMod val="95000"/>
                  <a:lumOff val="5000"/>
                </a:schemeClr>
              </a:solidFill>
              <a:latin typeface="Calibri" pitchFamily="34" charset="0"/>
            </a:rPr>
            <a:t>ExecutedRoutedEventArgs</a:t>
          </a:r>
          <a:endParaRPr lang="ru-RU" sz="1200" b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C8CCD3B2-CDA6-4435-AF9B-9732BA611034}" type="parTrans" cxnId="{AC9CD811-0873-4C64-9964-1D3497EC1220}">
      <dgm:prSet/>
      <dgm:spPr>
        <a:solidFill>
          <a:srgbClr val="FBFCD0"/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endParaRPr lang="ru-RU"/>
        </a:p>
      </dgm:t>
    </dgm:pt>
    <dgm:pt modelId="{DC93ADC8-4BD8-4323-9DD9-ED94E3EC0750}" type="sibTrans" cxnId="{AC9CD811-0873-4C64-9964-1D3497EC1220}">
      <dgm:prSet/>
      <dgm:spPr/>
      <dgm:t>
        <a:bodyPr/>
        <a:lstStyle/>
        <a:p>
          <a:endParaRPr lang="ru-RU"/>
        </a:p>
      </dgm:t>
    </dgm:pt>
    <dgm:pt modelId="{85571E5D-4DC0-4FE7-94F5-047D15B6BED9}" type="pres">
      <dgm:prSet presAssocID="{26BDAFCB-6260-4FCE-8EE1-38AB2E6A5908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070D354-3105-4F10-8A89-FC04F1E97379}" type="pres">
      <dgm:prSet presAssocID="{26BDAFCB-6260-4FCE-8EE1-38AB2E6A5908}" presName="hierFlow" presStyleCnt="0"/>
      <dgm:spPr/>
    </dgm:pt>
    <dgm:pt modelId="{CC67479A-FBFA-4A6B-8A1A-6F1A3774E2D9}" type="pres">
      <dgm:prSet presAssocID="{26BDAFCB-6260-4FCE-8EE1-38AB2E6A5908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A3FDBB1F-FFA8-4CFA-9185-6B9330B9C42A}" type="pres">
      <dgm:prSet presAssocID="{BB6730E2-9B7C-4B9C-9DAB-13FACDB76B45}" presName="Name14" presStyleCnt="0"/>
      <dgm:spPr/>
    </dgm:pt>
    <dgm:pt modelId="{F51B6658-D3C3-44BE-AC6F-18E1620438EB}" type="pres">
      <dgm:prSet presAssocID="{BB6730E2-9B7C-4B9C-9DAB-13FACDB76B45}" presName="level1Shape" presStyleLbl="node0" presStyleIdx="0" presStyleCnt="1" custScaleX="96386" custScaleY="21059" custLinFactNeighborX="-71432" custLinFactNeighborY="-1075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F9C6424-7914-4040-A004-DB0A20EA32D4}" type="pres">
      <dgm:prSet presAssocID="{BB6730E2-9B7C-4B9C-9DAB-13FACDB76B45}" presName="hierChild2" presStyleCnt="0"/>
      <dgm:spPr/>
    </dgm:pt>
    <dgm:pt modelId="{033B414E-81C9-499A-A8A7-F96602FA7370}" type="pres">
      <dgm:prSet presAssocID="{049F015F-0CEC-49C0-9DDA-5FC5EFDCFF60}" presName="Name19" presStyleLbl="parChTrans1D2" presStyleIdx="0" presStyleCnt="1"/>
      <dgm:spPr/>
      <dgm:t>
        <a:bodyPr/>
        <a:lstStyle/>
        <a:p>
          <a:endParaRPr lang="ru-RU"/>
        </a:p>
      </dgm:t>
    </dgm:pt>
    <dgm:pt modelId="{97F12F58-5D83-4D8B-9025-24608E23E8A5}" type="pres">
      <dgm:prSet presAssocID="{24653640-DAB3-4CCC-98F9-3920A0FB0AE6}" presName="Name21" presStyleCnt="0"/>
      <dgm:spPr/>
    </dgm:pt>
    <dgm:pt modelId="{A8EAEABD-7942-423D-BBC6-961C32D548B9}" type="pres">
      <dgm:prSet presAssocID="{24653640-DAB3-4CCC-98F9-3920A0FB0AE6}" presName="level2Shape" presStyleLbl="node2" presStyleIdx="0" presStyleCnt="1" custScaleX="96361" custScaleY="24768" custLinFactNeighborX="-71444" custLinFactNeighborY="-37347"/>
      <dgm:spPr/>
      <dgm:t>
        <a:bodyPr/>
        <a:lstStyle/>
        <a:p>
          <a:endParaRPr lang="ru-RU"/>
        </a:p>
      </dgm:t>
    </dgm:pt>
    <dgm:pt modelId="{822FC38C-6123-4BFB-B128-2CC83FA24455}" type="pres">
      <dgm:prSet presAssocID="{24653640-DAB3-4CCC-98F9-3920A0FB0AE6}" presName="hierChild3" presStyleCnt="0"/>
      <dgm:spPr/>
    </dgm:pt>
    <dgm:pt modelId="{89AD724B-1EF2-41ED-937A-5D089C38EDF1}" type="pres">
      <dgm:prSet presAssocID="{F6FFF8E5-53F7-4F60-9047-C274F83493F1}" presName="Name19" presStyleLbl="parChTrans1D3" presStyleIdx="0" presStyleCnt="1"/>
      <dgm:spPr/>
      <dgm:t>
        <a:bodyPr/>
        <a:lstStyle/>
        <a:p>
          <a:endParaRPr lang="ru-RU"/>
        </a:p>
      </dgm:t>
    </dgm:pt>
    <dgm:pt modelId="{3FFF7ECC-E898-4732-98E7-9705A83D82F0}" type="pres">
      <dgm:prSet presAssocID="{826DA020-E5CD-4B22-88C3-F99E6BBFDA98}" presName="Name21" presStyleCnt="0"/>
      <dgm:spPr/>
    </dgm:pt>
    <dgm:pt modelId="{6673B10C-0527-4018-85D9-4D7C8646DF78}" type="pres">
      <dgm:prSet presAssocID="{826DA020-E5CD-4B22-88C3-F99E6BBFDA98}" presName="level2Shape" presStyleLbl="node3" presStyleIdx="0" presStyleCnt="1" custScaleX="96679" custScaleY="25274" custLinFactNeighborX="-71481" custLinFactNeighborY="-64249"/>
      <dgm:spPr/>
      <dgm:t>
        <a:bodyPr/>
        <a:lstStyle/>
        <a:p>
          <a:endParaRPr lang="ru-RU"/>
        </a:p>
      </dgm:t>
    </dgm:pt>
    <dgm:pt modelId="{0BBE9F51-5AA0-4286-8B75-04B8AE30C577}" type="pres">
      <dgm:prSet presAssocID="{826DA020-E5CD-4B22-88C3-F99E6BBFDA98}" presName="hierChild3" presStyleCnt="0"/>
      <dgm:spPr/>
    </dgm:pt>
    <dgm:pt modelId="{D5E40C5D-6FB3-431A-A684-A83B5404E8C1}" type="pres">
      <dgm:prSet presAssocID="{C8CCD3B2-CDA6-4435-AF9B-9732BA611034}" presName="Name19" presStyleLbl="parChTrans1D4" presStyleIdx="0" presStyleCnt="2"/>
      <dgm:spPr/>
      <dgm:t>
        <a:bodyPr/>
        <a:lstStyle/>
        <a:p>
          <a:endParaRPr lang="ru-RU"/>
        </a:p>
      </dgm:t>
    </dgm:pt>
    <dgm:pt modelId="{6D057941-6A92-4163-BB12-F24ED5D35248}" type="pres">
      <dgm:prSet presAssocID="{5EFC49D4-BFB9-49EB-8507-B905B11B119E}" presName="Name21" presStyleCnt="0"/>
      <dgm:spPr/>
    </dgm:pt>
    <dgm:pt modelId="{56128830-77B1-4FCC-A9D3-FDB549DA5218}" type="pres">
      <dgm:prSet presAssocID="{5EFC49D4-BFB9-49EB-8507-B905B11B119E}" presName="level2Shape" presStyleLbl="node4" presStyleIdx="0" presStyleCnt="2" custScaleX="62093" custScaleY="31864" custLinFactNeighborX="-63278" custLinFactNeighborY="-75973"/>
      <dgm:spPr/>
      <dgm:t>
        <a:bodyPr/>
        <a:lstStyle/>
        <a:p>
          <a:endParaRPr lang="ru-RU"/>
        </a:p>
      </dgm:t>
    </dgm:pt>
    <dgm:pt modelId="{E7DE3204-9331-4AA8-B5A5-58158E5A4D8B}" type="pres">
      <dgm:prSet presAssocID="{5EFC49D4-BFB9-49EB-8507-B905B11B119E}" presName="hierChild3" presStyleCnt="0"/>
      <dgm:spPr/>
    </dgm:pt>
    <dgm:pt modelId="{51B287C2-7832-49E4-BF75-991BB6AAD93D}" type="pres">
      <dgm:prSet presAssocID="{DEEDBACC-20E3-4CAB-B0DB-D5ADE4CA67D0}" presName="Name19" presStyleLbl="parChTrans1D4" presStyleIdx="1" presStyleCnt="2"/>
      <dgm:spPr/>
      <dgm:t>
        <a:bodyPr/>
        <a:lstStyle/>
        <a:p>
          <a:endParaRPr lang="ru-RU"/>
        </a:p>
      </dgm:t>
    </dgm:pt>
    <dgm:pt modelId="{6AB20806-71B7-4947-94E4-D3E40FB14F3E}" type="pres">
      <dgm:prSet presAssocID="{FECA760A-2C91-4155-BBFD-41AE20E2C125}" presName="Name21" presStyleCnt="0"/>
      <dgm:spPr/>
    </dgm:pt>
    <dgm:pt modelId="{3FFEB8DA-5812-4D3C-B601-8273C8724753}" type="pres">
      <dgm:prSet presAssocID="{FECA760A-2C91-4155-BBFD-41AE20E2C125}" presName="level2Shape" presStyleLbl="node4" presStyleIdx="1" presStyleCnt="2" custScaleX="68302" custScaleY="31864" custLinFactNeighborX="-73519" custLinFactNeighborY="-75973"/>
      <dgm:spPr/>
      <dgm:t>
        <a:bodyPr/>
        <a:lstStyle/>
        <a:p>
          <a:endParaRPr lang="ru-RU"/>
        </a:p>
      </dgm:t>
    </dgm:pt>
    <dgm:pt modelId="{E523B8C1-F3D0-4479-9D01-4D14147EBDD1}" type="pres">
      <dgm:prSet presAssocID="{FECA760A-2C91-4155-BBFD-41AE20E2C125}" presName="hierChild3" presStyleCnt="0"/>
      <dgm:spPr/>
    </dgm:pt>
    <dgm:pt modelId="{FB5F2625-5895-4171-A96B-F325515AAF48}" type="pres">
      <dgm:prSet presAssocID="{26BDAFCB-6260-4FCE-8EE1-38AB2E6A5908}" presName="bgShapesFlow" presStyleCnt="0"/>
      <dgm:spPr/>
    </dgm:pt>
  </dgm:ptLst>
  <dgm:cxnLst>
    <dgm:cxn modelId="{129A99F9-6C0C-4545-A161-ED9B12E72F6F}" type="presOf" srcId="{DEEDBACC-20E3-4CAB-B0DB-D5ADE4CA67D0}" destId="{51B287C2-7832-49E4-BF75-991BB6AAD93D}" srcOrd="0" destOrd="0" presId="urn:microsoft.com/office/officeart/2005/8/layout/hierarchy6"/>
    <dgm:cxn modelId="{C06CD198-5A21-4DCB-B34E-E1377555AB29}" type="presOf" srcId="{24653640-DAB3-4CCC-98F9-3920A0FB0AE6}" destId="{A8EAEABD-7942-423D-BBC6-961C32D548B9}" srcOrd="0" destOrd="0" presId="urn:microsoft.com/office/officeart/2005/8/layout/hierarchy6"/>
    <dgm:cxn modelId="{7698EE38-9890-49DB-9C85-1C731F99A32A}" type="presOf" srcId="{5EFC49D4-BFB9-49EB-8507-B905B11B119E}" destId="{56128830-77B1-4FCC-A9D3-FDB549DA5218}" srcOrd="0" destOrd="0" presId="urn:microsoft.com/office/officeart/2005/8/layout/hierarchy6"/>
    <dgm:cxn modelId="{11DD57DE-8748-4D6A-9C10-0B32C8AA1BAC}" srcId="{24653640-DAB3-4CCC-98F9-3920A0FB0AE6}" destId="{826DA020-E5CD-4B22-88C3-F99E6BBFDA98}" srcOrd="0" destOrd="0" parTransId="{F6FFF8E5-53F7-4F60-9047-C274F83493F1}" sibTransId="{294EE04C-CA52-4EF1-8B20-B53B0116B744}"/>
    <dgm:cxn modelId="{A512C5A4-7A38-4563-AA13-F548F4BA7077}" type="presOf" srcId="{26BDAFCB-6260-4FCE-8EE1-38AB2E6A5908}" destId="{85571E5D-4DC0-4FE7-94F5-047D15B6BED9}" srcOrd="0" destOrd="0" presId="urn:microsoft.com/office/officeart/2005/8/layout/hierarchy6"/>
    <dgm:cxn modelId="{A9D33404-CA9C-4697-8E91-5434AAEF9528}" type="presOf" srcId="{C8CCD3B2-CDA6-4435-AF9B-9732BA611034}" destId="{D5E40C5D-6FB3-431A-A684-A83B5404E8C1}" srcOrd="0" destOrd="0" presId="urn:microsoft.com/office/officeart/2005/8/layout/hierarchy6"/>
    <dgm:cxn modelId="{1F17C105-BD12-44AE-AC4B-7F8E08DF3E71}" srcId="{BB6730E2-9B7C-4B9C-9DAB-13FACDB76B45}" destId="{24653640-DAB3-4CCC-98F9-3920A0FB0AE6}" srcOrd="0" destOrd="0" parTransId="{049F015F-0CEC-49C0-9DDA-5FC5EFDCFF60}" sibTransId="{775E0F35-0CA6-46ED-969B-44AF267C003B}"/>
    <dgm:cxn modelId="{F6BE7F81-516F-4100-B0FC-E12A7D9B3FE2}" type="presOf" srcId="{F6FFF8E5-53F7-4F60-9047-C274F83493F1}" destId="{89AD724B-1EF2-41ED-937A-5D089C38EDF1}" srcOrd="0" destOrd="0" presId="urn:microsoft.com/office/officeart/2005/8/layout/hierarchy6"/>
    <dgm:cxn modelId="{6B4504E3-E3F6-40D7-B8E8-0F388BBB0DAF}" type="presOf" srcId="{049F015F-0CEC-49C0-9DDA-5FC5EFDCFF60}" destId="{033B414E-81C9-499A-A8A7-F96602FA7370}" srcOrd="0" destOrd="0" presId="urn:microsoft.com/office/officeart/2005/8/layout/hierarchy6"/>
    <dgm:cxn modelId="{AC9CD811-0873-4C64-9964-1D3497EC1220}" srcId="{826DA020-E5CD-4B22-88C3-F99E6BBFDA98}" destId="{5EFC49D4-BFB9-49EB-8507-B905B11B119E}" srcOrd="0" destOrd="0" parTransId="{C8CCD3B2-CDA6-4435-AF9B-9732BA611034}" sibTransId="{DC93ADC8-4BD8-4323-9DD9-ED94E3EC0750}"/>
    <dgm:cxn modelId="{F12C0D83-F210-4122-82C5-0B2DDF6E5367}" type="presOf" srcId="{BB6730E2-9B7C-4B9C-9DAB-13FACDB76B45}" destId="{F51B6658-D3C3-44BE-AC6F-18E1620438EB}" srcOrd="0" destOrd="0" presId="urn:microsoft.com/office/officeart/2005/8/layout/hierarchy6"/>
    <dgm:cxn modelId="{ABEB6A01-093C-456F-9805-5FF55BCE5B42}" type="presOf" srcId="{826DA020-E5CD-4B22-88C3-F99E6BBFDA98}" destId="{6673B10C-0527-4018-85D9-4D7C8646DF78}" srcOrd="0" destOrd="0" presId="urn:microsoft.com/office/officeart/2005/8/layout/hierarchy6"/>
    <dgm:cxn modelId="{DD95799A-7D1A-4B5F-A4A3-04EF52F7DE7F}" srcId="{26BDAFCB-6260-4FCE-8EE1-38AB2E6A5908}" destId="{BB6730E2-9B7C-4B9C-9DAB-13FACDB76B45}" srcOrd="0" destOrd="0" parTransId="{193F372B-53A7-4194-87F3-82AE2230E763}" sibTransId="{A5629EE1-A267-4F04-9442-1D0C84D45011}"/>
    <dgm:cxn modelId="{461E15DB-7C61-4F16-B32C-7D0A733FB417}" type="presOf" srcId="{FECA760A-2C91-4155-BBFD-41AE20E2C125}" destId="{3FFEB8DA-5812-4D3C-B601-8273C8724753}" srcOrd="0" destOrd="0" presId="urn:microsoft.com/office/officeart/2005/8/layout/hierarchy6"/>
    <dgm:cxn modelId="{D64FEAC1-C3B2-4CDD-A72F-0B08FD38C659}" srcId="{826DA020-E5CD-4B22-88C3-F99E6BBFDA98}" destId="{FECA760A-2C91-4155-BBFD-41AE20E2C125}" srcOrd="1" destOrd="0" parTransId="{DEEDBACC-20E3-4CAB-B0DB-D5ADE4CA67D0}" sibTransId="{4E7841DC-0A8E-446C-B4CA-EAAF2F80454A}"/>
    <dgm:cxn modelId="{36C69CED-9543-47BB-9546-490D3EA7C23D}" type="presParOf" srcId="{85571E5D-4DC0-4FE7-94F5-047D15B6BED9}" destId="{2070D354-3105-4F10-8A89-FC04F1E97379}" srcOrd="0" destOrd="0" presId="urn:microsoft.com/office/officeart/2005/8/layout/hierarchy6"/>
    <dgm:cxn modelId="{77A4B9B5-4515-439F-ACC6-7764AD6FC5E2}" type="presParOf" srcId="{2070D354-3105-4F10-8A89-FC04F1E97379}" destId="{CC67479A-FBFA-4A6B-8A1A-6F1A3774E2D9}" srcOrd="0" destOrd="0" presId="urn:microsoft.com/office/officeart/2005/8/layout/hierarchy6"/>
    <dgm:cxn modelId="{7E974508-AF91-4D9C-BEAE-AF3D33DCA208}" type="presParOf" srcId="{CC67479A-FBFA-4A6B-8A1A-6F1A3774E2D9}" destId="{A3FDBB1F-FFA8-4CFA-9185-6B9330B9C42A}" srcOrd="0" destOrd="0" presId="urn:microsoft.com/office/officeart/2005/8/layout/hierarchy6"/>
    <dgm:cxn modelId="{08974FA8-FB99-48EA-B670-CC59E14FD417}" type="presParOf" srcId="{A3FDBB1F-FFA8-4CFA-9185-6B9330B9C42A}" destId="{F51B6658-D3C3-44BE-AC6F-18E1620438EB}" srcOrd="0" destOrd="0" presId="urn:microsoft.com/office/officeart/2005/8/layout/hierarchy6"/>
    <dgm:cxn modelId="{32732FDD-9DF0-40FA-B995-07695B621AC5}" type="presParOf" srcId="{A3FDBB1F-FFA8-4CFA-9185-6B9330B9C42A}" destId="{0F9C6424-7914-4040-A004-DB0A20EA32D4}" srcOrd="1" destOrd="0" presId="urn:microsoft.com/office/officeart/2005/8/layout/hierarchy6"/>
    <dgm:cxn modelId="{CDF1D26E-567F-43CA-B47B-FCD58656D6B2}" type="presParOf" srcId="{0F9C6424-7914-4040-A004-DB0A20EA32D4}" destId="{033B414E-81C9-499A-A8A7-F96602FA7370}" srcOrd="0" destOrd="0" presId="urn:microsoft.com/office/officeart/2005/8/layout/hierarchy6"/>
    <dgm:cxn modelId="{6A32EBBE-7A20-4BEB-913E-FA6CB186D95B}" type="presParOf" srcId="{0F9C6424-7914-4040-A004-DB0A20EA32D4}" destId="{97F12F58-5D83-4D8B-9025-24608E23E8A5}" srcOrd="1" destOrd="0" presId="urn:microsoft.com/office/officeart/2005/8/layout/hierarchy6"/>
    <dgm:cxn modelId="{242C0677-F94B-44E1-B5A7-25E6B1CF593A}" type="presParOf" srcId="{97F12F58-5D83-4D8B-9025-24608E23E8A5}" destId="{A8EAEABD-7942-423D-BBC6-961C32D548B9}" srcOrd="0" destOrd="0" presId="urn:microsoft.com/office/officeart/2005/8/layout/hierarchy6"/>
    <dgm:cxn modelId="{ADD68476-00F9-4E28-BD33-E1D8AE66CC3A}" type="presParOf" srcId="{97F12F58-5D83-4D8B-9025-24608E23E8A5}" destId="{822FC38C-6123-4BFB-B128-2CC83FA24455}" srcOrd="1" destOrd="0" presId="urn:microsoft.com/office/officeart/2005/8/layout/hierarchy6"/>
    <dgm:cxn modelId="{99D3A45B-B680-45FE-AEAA-A311E4315AA5}" type="presParOf" srcId="{822FC38C-6123-4BFB-B128-2CC83FA24455}" destId="{89AD724B-1EF2-41ED-937A-5D089C38EDF1}" srcOrd="0" destOrd="0" presId="urn:microsoft.com/office/officeart/2005/8/layout/hierarchy6"/>
    <dgm:cxn modelId="{21775F5C-4F43-45F8-8E19-76132EFA0CC6}" type="presParOf" srcId="{822FC38C-6123-4BFB-B128-2CC83FA24455}" destId="{3FFF7ECC-E898-4732-98E7-9705A83D82F0}" srcOrd="1" destOrd="0" presId="urn:microsoft.com/office/officeart/2005/8/layout/hierarchy6"/>
    <dgm:cxn modelId="{4C2E1F8B-DF4B-44D9-9D88-412C1CD88FBA}" type="presParOf" srcId="{3FFF7ECC-E898-4732-98E7-9705A83D82F0}" destId="{6673B10C-0527-4018-85D9-4D7C8646DF78}" srcOrd="0" destOrd="0" presId="urn:microsoft.com/office/officeart/2005/8/layout/hierarchy6"/>
    <dgm:cxn modelId="{4963D6E5-AE91-4790-A7E7-B92A28F5C04B}" type="presParOf" srcId="{3FFF7ECC-E898-4732-98E7-9705A83D82F0}" destId="{0BBE9F51-5AA0-4286-8B75-04B8AE30C577}" srcOrd="1" destOrd="0" presId="urn:microsoft.com/office/officeart/2005/8/layout/hierarchy6"/>
    <dgm:cxn modelId="{F2731B8F-77BE-46BF-8DE8-4F7970EE7E0A}" type="presParOf" srcId="{0BBE9F51-5AA0-4286-8B75-04B8AE30C577}" destId="{D5E40C5D-6FB3-431A-A684-A83B5404E8C1}" srcOrd="0" destOrd="0" presId="urn:microsoft.com/office/officeart/2005/8/layout/hierarchy6"/>
    <dgm:cxn modelId="{C420AC2E-D8D7-43EF-BBB7-52FE4E3B953B}" type="presParOf" srcId="{0BBE9F51-5AA0-4286-8B75-04B8AE30C577}" destId="{6D057941-6A92-4163-BB12-F24ED5D35248}" srcOrd="1" destOrd="0" presId="urn:microsoft.com/office/officeart/2005/8/layout/hierarchy6"/>
    <dgm:cxn modelId="{F359B545-D85C-40D5-AE04-6AD9633C691D}" type="presParOf" srcId="{6D057941-6A92-4163-BB12-F24ED5D35248}" destId="{56128830-77B1-4FCC-A9D3-FDB549DA5218}" srcOrd="0" destOrd="0" presId="urn:microsoft.com/office/officeart/2005/8/layout/hierarchy6"/>
    <dgm:cxn modelId="{ED3DC54D-AC60-485D-9A3E-89FF91066F2E}" type="presParOf" srcId="{6D057941-6A92-4163-BB12-F24ED5D35248}" destId="{E7DE3204-9331-4AA8-B5A5-58158E5A4D8B}" srcOrd="1" destOrd="0" presId="urn:microsoft.com/office/officeart/2005/8/layout/hierarchy6"/>
    <dgm:cxn modelId="{49C55B99-8FB9-4A9D-8178-B22E0208E50B}" type="presParOf" srcId="{0BBE9F51-5AA0-4286-8B75-04B8AE30C577}" destId="{51B287C2-7832-49E4-BF75-991BB6AAD93D}" srcOrd="2" destOrd="0" presId="urn:microsoft.com/office/officeart/2005/8/layout/hierarchy6"/>
    <dgm:cxn modelId="{59A0FBDE-8496-43A7-9C17-3CB202690506}" type="presParOf" srcId="{0BBE9F51-5AA0-4286-8B75-04B8AE30C577}" destId="{6AB20806-71B7-4947-94E4-D3E40FB14F3E}" srcOrd="3" destOrd="0" presId="urn:microsoft.com/office/officeart/2005/8/layout/hierarchy6"/>
    <dgm:cxn modelId="{DB2A1CC9-6DDC-41FD-AED9-D998D0503370}" type="presParOf" srcId="{6AB20806-71B7-4947-94E4-D3E40FB14F3E}" destId="{3FFEB8DA-5812-4D3C-B601-8273C8724753}" srcOrd="0" destOrd="0" presId="urn:microsoft.com/office/officeart/2005/8/layout/hierarchy6"/>
    <dgm:cxn modelId="{21D9997F-825F-4E96-A8D3-DBB118F199DF}" type="presParOf" srcId="{6AB20806-71B7-4947-94E4-D3E40FB14F3E}" destId="{E523B8C1-F3D0-4479-9D01-4D14147EBDD1}" srcOrd="1" destOrd="0" presId="urn:microsoft.com/office/officeart/2005/8/layout/hierarchy6"/>
    <dgm:cxn modelId="{DC68262D-3E87-4CC0-AC53-E582D22F4A63}" type="presParOf" srcId="{85571E5D-4DC0-4FE7-94F5-047D15B6BED9}" destId="{FB5F2625-5895-4171-A96B-F325515AAF48}" srcOrd="1" destOrd="0" presId="urn:microsoft.com/office/officeart/2005/8/layout/hierarchy6"/>
  </dgm:cxnLst>
  <dgm:bg>
    <a:solidFill>
      <a:schemeClr val="bg2">
        <a:lumMod val="20000"/>
        <a:lumOff val="80000"/>
      </a:schemeClr>
    </a:solidFill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F3A5E7A-D3FF-469A-BD01-712C587D4627}" type="datetimeFigureOut">
              <a:rPr lang="ru-RU"/>
              <a:pPr>
                <a:defRPr/>
              </a:pPr>
              <a:t>08.04.2008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F9BAFE4-1452-4EA4-9D0E-9FA2248C67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BFFCC25-7A1F-40C0-A57F-D32EF2A90EE0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Показать пример со </a:t>
            </a:r>
            <a:r>
              <a:rPr lang="en-US" dirty="0" smtClean="0"/>
              <a:t>Spy++</a:t>
            </a:r>
            <a:endParaRPr lang="ru-RU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BFFCC25-7A1F-40C0-A57F-D32EF2A90EE0}" type="slidenum">
              <a:rPr lang="ru-RU" smtClean="0"/>
              <a:pPr/>
              <a:t>4</a:t>
            </a:fld>
            <a:endParaRPr lang="ru-RU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Показать пример со </a:t>
            </a:r>
            <a:r>
              <a:rPr lang="en-US" dirty="0" smtClean="0"/>
              <a:t>Spy++</a:t>
            </a:r>
            <a:endParaRPr lang="ru-RU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BFFCC25-7A1F-40C0-A57F-D32EF2A90EE0}" type="slidenum">
              <a:rPr lang="ru-RU" smtClean="0"/>
              <a:pPr/>
              <a:t>9</a:t>
            </a:fld>
            <a:endParaRPr lang="ru-RU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Показать пример со </a:t>
            </a:r>
            <a:r>
              <a:rPr lang="en-US" dirty="0" smtClean="0"/>
              <a:t>Spy++</a:t>
            </a:r>
            <a:endParaRPr lang="ru-RU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875DEC-DC16-4FCD-BE39-4284045D8E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786B9C-1942-455F-9C9C-B3BA3046BA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3E80FC-EAA5-416D-944E-EFC0DF6A07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03186C-ECA6-4DC1-BB47-10B7F4AE5A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EEC58-6EF7-448F-B43D-52569E1A14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78C08-92BE-46AE-8226-F7AD5C71A5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84C87-B427-471F-BA13-FA1285577F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AF095-FFD2-42F3-97A4-FF8A6D2F2F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7561CC-E0D9-49F9-A6EF-F2D20653CD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F43991-75C1-4389-8FB0-E77BDC39C8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D0B82C-E139-45D0-A1DD-9A4A410D30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068B5-9CE6-41B9-9719-1616D40CE5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fld id="{EFDA702B-9D35-4FE6-B4C7-2D0D510259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>
          <a:xfrm>
            <a:off x="361950" y="0"/>
            <a:ext cx="8477250" cy="8763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r>
              <a:rPr lang="ru-RU" sz="3000" b="1" dirty="0" smtClean="0">
                <a:solidFill>
                  <a:srgbClr val="FBFCD0"/>
                </a:solidFill>
                <a:latin typeface="Arial Narrow" pitchFamily="34" charset="0"/>
              </a:rPr>
              <a:t>Классы </a:t>
            </a:r>
            <a:r>
              <a:rPr lang="en-US" sz="3000" b="1" dirty="0" smtClean="0">
                <a:solidFill>
                  <a:srgbClr val="FBFCD0"/>
                </a:solidFill>
                <a:latin typeface="Arial Narrow" pitchFamily="34" charset="0"/>
              </a:rPr>
              <a:t>Windows Presentation </a:t>
            </a:r>
            <a:r>
              <a:rPr lang="en-US" sz="3000" b="1" dirty="0" smtClean="0">
                <a:solidFill>
                  <a:srgbClr val="FBFCD0"/>
                </a:solidFill>
                <a:latin typeface="Arial Narrow" pitchFamily="34" charset="0"/>
              </a:rPr>
              <a:t>Foundation -1</a:t>
            </a:r>
            <a:endParaRPr lang="ru-RU" sz="3000" b="1" dirty="0">
              <a:solidFill>
                <a:srgbClr val="FBFCD0"/>
              </a:solidFill>
              <a:latin typeface="Arial Narrow" pitchFamily="34" charset="0"/>
            </a:endParaRPr>
          </a:p>
        </p:txBody>
      </p:sp>
      <p:graphicFrame>
        <p:nvGraphicFramePr>
          <p:cNvPr id="7" name="Схема 6"/>
          <p:cNvGraphicFramePr/>
          <p:nvPr/>
        </p:nvGraphicFramePr>
        <p:xfrm>
          <a:off x="142844" y="857232"/>
          <a:ext cx="8786874" cy="5715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715140" y="1000108"/>
            <a:ext cx="2000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5500694" y="928670"/>
            <a:ext cx="3357586" cy="214314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System.Object</a:t>
            </a:r>
            <a:b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 System.Windows.Threading.DispatcherObject</a:t>
            </a:r>
            <a:b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   </a:t>
            </a:r>
            <a:r>
              <a:rPr kumimoji="0" lang="en-US" sz="1100" b="1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System.Windows.DependencyObject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     </a:t>
            </a:r>
            <a:r>
              <a:rPr kumimoji="0" lang="en-US" sz="1100" b="1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System.Windows.Media.Visual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       </a:t>
            </a:r>
            <a:r>
              <a:rPr kumimoji="0" lang="en-US" sz="1100" b="1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System.Windows.UIElement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         System.Windows.FrameworkElement</a:t>
            </a:r>
            <a:b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           System.Windows.Controls.Control</a:t>
            </a:r>
            <a:b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             System.Windows.Controls.ItemsControl</a:t>
            </a:r>
            <a:b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               </a:t>
            </a:r>
            <a:r>
              <a:rPr kumimoji="0" lang="en-US" sz="1100" b="1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System.Windows.Controls.Primitives.Selector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                 System.Windows.Controls.ComboBox</a:t>
            </a:r>
            <a:b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                 System.Windows.Controls.ListBox</a:t>
            </a:r>
            <a:b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n-US" sz="1100" b="1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                 System.Windows.Controls.TabControl</a:t>
            </a:r>
            <a:endParaRPr kumimoji="0" lang="en-US" sz="1100" b="1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38150" y="23794"/>
            <a:ext cx="8382000" cy="7620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r>
              <a:rPr lang="ru-RU" sz="3200" b="1" dirty="0" smtClean="0">
                <a:solidFill>
                  <a:srgbClr val="FBFCD0"/>
                </a:solidFill>
                <a:latin typeface="Arial Narrow" pitchFamily="34" charset="0"/>
              </a:rPr>
              <a:t>Интерфейс </a:t>
            </a:r>
            <a:r>
              <a:rPr lang="en-US" sz="3200" b="1" dirty="0" smtClean="0">
                <a:solidFill>
                  <a:srgbClr val="FBFCD0"/>
                </a:solidFill>
                <a:latin typeface="Arial Narrow" pitchFamily="34" charset="0"/>
              </a:rPr>
              <a:t>ICommandSource</a:t>
            </a:r>
            <a:endParaRPr lang="ru-RU" sz="3200" b="1" dirty="0">
              <a:solidFill>
                <a:srgbClr val="FBFCD0"/>
              </a:solidFill>
              <a:latin typeface="Arial Narrow" pitchFamily="34" charset="0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95292" y="2456897"/>
            <a:ext cx="8805864" cy="3557000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l"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Интерфейс </a:t>
            </a:r>
            <a:r>
              <a:rPr lang="en-US" sz="1800" dirty="0" err="1" smtClean="0">
                <a:solidFill>
                  <a:srgbClr val="FBFCD0"/>
                </a:solidFill>
              </a:rPr>
              <a:t>ICommandSource</a:t>
            </a: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реализуют наследники классов </a:t>
            </a:r>
            <a:r>
              <a:rPr lang="en-US" sz="1800" dirty="0" err="1" smtClean="0">
                <a:solidFill>
                  <a:srgbClr val="FBFCD0"/>
                </a:solidFill>
              </a:rPr>
              <a:t>ButtonBase</a:t>
            </a:r>
            <a:r>
              <a:rPr lang="ru-RU" sz="1800" dirty="0" smtClean="0">
                <a:solidFill>
                  <a:srgbClr val="FBFCD0"/>
                </a:solidFill>
              </a:rPr>
              <a:t>, </a:t>
            </a:r>
            <a:r>
              <a:rPr lang="en-US" sz="1800" dirty="0" err="1" smtClean="0">
                <a:solidFill>
                  <a:srgbClr val="FBFCD0"/>
                </a:solidFill>
              </a:rPr>
              <a:t>MenuItem</a:t>
            </a:r>
            <a:r>
              <a:rPr lang="en-US" sz="1800" dirty="0" smtClean="0">
                <a:solidFill>
                  <a:srgbClr val="FBFCD0"/>
                </a:solidFill>
              </a:rPr>
              <a:t>, </a:t>
            </a:r>
            <a:r>
              <a:rPr lang="en-US" sz="1800" dirty="0" err="1" smtClean="0">
                <a:solidFill>
                  <a:srgbClr val="FBFCD0"/>
                </a:solidFill>
              </a:rPr>
              <a:t>ListBoxItem</a:t>
            </a:r>
            <a:r>
              <a:rPr lang="ru-RU" sz="1800" dirty="0" smtClean="0">
                <a:solidFill>
                  <a:srgbClr val="FBFCD0"/>
                </a:solidFill>
              </a:rPr>
              <a:t> и </a:t>
            </a: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en-US" sz="1800" dirty="0" err="1" smtClean="0">
                <a:solidFill>
                  <a:srgbClr val="FBFCD0"/>
                </a:solidFill>
              </a:rPr>
              <a:t>HyperLink</a:t>
            </a:r>
            <a:r>
              <a:rPr lang="en-US" sz="1800" dirty="0" smtClean="0">
                <a:solidFill>
                  <a:srgbClr val="FBFCD0"/>
                </a:solidFill>
              </a:rPr>
              <a:t>. </a:t>
            </a:r>
          </a:p>
          <a:p>
            <a:pPr algn="l"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Свойство </a:t>
            </a:r>
            <a:r>
              <a:rPr lang="en-US" sz="1800" dirty="0" err="1" smtClean="0">
                <a:solidFill>
                  <a:srgbClr val="FBFCD0"/>
                </a:solidFill>
              </a:rPr>
              <a:t>CommandParameter</a:t>
            </a: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возвращает ссылку на определенный пользователем объект с данными, который можно передать команде при ее </a:t>
            </a:r>
            <a:r>
              <a:rPr lang="ru-RU" sz="1800" dirty="0" smtClean="0">
                <a:solidFill>
                  <a:srgbClr val="FBFCD0"/>
                </a:solidFill>
              </a:rPr>
              <a:t>выполнении.</a:t>
            </a:r>
            <a:endParaRPr lang="en-US" sz="1800" dirty="0" smtClean="0">
              <a:solidFill>
                <a:srgbClr val="FBFCD0"/>
              </a:solidFill>
            </a:endParaRPr>
          </a:p>
          <a:p>
            <a:pPr algn="l"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Свойство </a:t>
            </a:r>
            <a:r>
              <a:rPr lang="en-US" sz="1800" dirty="0" smtClean="0">
                <a:solidFill>
                  <a:srgbClr val="FBFCD0"/>
                </a:solidFill>
              </a:rPr>
              <a:t>CommandTarget </a:t>
            </a:r>
            <a:r>
              <a:rPr lang="ru-RU" sz="1800" dirty="0" smtClean="0">
                <a:solidFill>
                  <a:srgbClr val="FBFCD0"/>
                </a:solidFill>
              </a:rPr>
              <a:t>возвращает ссылку на объект, для которого выполняется команда</a:t>
            </a:r>
            <a:r>
              <a:rPr lang="ru-RU" sz="1800" dirty="0" smtClean="0">
                <a:solidFill>
                  <a:srgbClr val="FBFCD0"/>
                </a:solidFill>
              </a:rPr>
              <a:t>. </a:t>
            </a:r>
            <a:endParaRPr lang="en-US" sz="1800" dirty="0" smtClean="0">
              <a:solidFill>
                <a:srgbClr val="FBFCD0"/>
              </a:solidFill>
            </a:endParaRPr>
          </a:p>
          <a:p>
            <a:pPr algn="l"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При использовании с </a:t>
            </a:r>
            <a:r>
              <a:rPr lang="en-US" sz="1800" dirty="0" smtClean="0">
                <a:solidFill>
                  <a:srgbClr val="FBFCD0"/>
                </a:solidFill>
              </a:rPr>
              <a:t>RoutedCommand</a:t>
            </a:r>
            <a:r>
              <a:rPr lang="ru-RU" sz="1800" dirty="0" smtClean="0">
                <a:solidFill>
                  <a:srgbClr val="FBFCD0"/>
                </a:solidFill>
              </a:rPr>
              <a:t> для целевого объекта возбуждаются события </a:t>
            </a:r>
            <a:r>
              <a:rPr lang="en-US" sz="1800" dirty="0" smtClean="0">
                <a:solidFill>
                  <a:srgbClr val="FBFCD0"/>
                </a:solidFill>
              </a:rPr>
              <a:t>Executed </a:t>
            </a:r>
            <a:r>
              <a:rPr lang="ru-RU" sz="1800" dirty="0" smtClean="0">
                <a:solidFill>
                  <a:srgbClr val="FBFCD0"/>
                </a:solidFill>
              </a:rPr>
              <a:t>и</a:t>
            </a:r>
            <a:r>
              <a:rPr lang="en-US" sz="1800" dirty="0" smtClean="0">
                <a:solidFill>
                  <a:srgbClr val="FBFCD0"/>
                </a:solidFill>
              </a:rPr>
              <a:t> CanExecute. </a:t>
            </a:r>
            <a:r>
              <a:rPr lang="ru-RU" sz="1800" dirty="0" smtClean="0">
                <a:solidFill>
                  <a:srgbClr val="FBFCD0"/>
                </a:solidFill>
              </a:rPr>
              <a:t>Если не установлено значение свойства </a:t>
            </a:r>
            <a:r>
              <a:rPr lang="en-US" sz="1800" dirty="0" smtClean="0">
                <a:solidFill>
                  <a:srgbClr val="FBFCD0"/>
                </a:solidFill>
              </a:rPr>
              <a:t>CommandTarget </a:t>
            </a:r>
            <a:r>
              <a:rPr lang="ru-RU" sz="1800" dirty="0" smtClean="0">
                <a:solidFill>
                  <a:srgbClr val="FBFCD0"/>
                </a:solidFill>
              </a:rPr>
              <a:t>как целевой трактуется элемент управления, имеющий фокус ввода с клавиатуры</a:t>
            </a:r>
            <a:r>
              <a:rPr lang="en-US" sz="1800" dirty="0" smtClean="0">
                <a:solidFill>
                  <a:srgbClr val="FBFCD0"/>
                </a:solidFill>
              </a:rPr>
              <a:t>.</a:t>
            </a:r>
            <a:r>
              <a:rPr lang="ru-RU" sz="1800" dirty="0" smtClean="0">
                <a:solidFill>
                  <a:srgbClr val="FBFCD0"/>
                </a:solidFill>
              </a:rPr>
              <a:t> </a:t>
            </a:r>
            <a:endParaRPr lang="en-US" sz="1800" dirty="0">
              <a:solidFill>
                <a:srgbClr val="FBFCD0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38168" y="928670"/>
            <a:ext cx="8591550" cy="13256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22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l">
              <a:spcBef>
                <a:spcPts val="0"/>
              </a:spcBef>
            </a:pPr>
            <a:r>
              <a:rPr lang="en-US" sz="1600" dirty="0" smtClean="0">
                <a:latin typeface="Calibri" pitchFamily="34" charset="0"/>
                <a:cs typeface="Courier New" pitchFamily="49" charset="0"/>
              </a:rPr>
              <a:t>public interface ICommandSource</a:t>
            </a:r>
          </a:p>
          <a:p>
            <a:pPr algn="l">
              <a:spcBef>
                <a:spcPts val="0"/>
              </a:spcBef>
            </a:pPr>
            <a:r>
              <a:rPr lang="en-US" sz="1600" dirty="0" smtClean="0">
                <a:latin typeface="Calibri" pitchFamily="34" charset="0"/>
                <a:cs typeface="Courier New" pitchFamily="49" charset="0"/>
              </a:rPr>
              <a:t>{ 	</a:t>
            </a:r>
            <a:r>
              <a:rPr lang="en-US" sz="1600" dirty="0" smtClean="0">
                <a:latin typeface="Calibri" pitchFamily="34" charset="0"/>
              </a:rPr>
              <a:t> ICommand Command { get; }</a:t>
            </a:r>
            <a:endParaRPr lang="en-US" sz="1600" dirty="0" smtClean="0">
              <a:latin typeface="Calibri" pitchFamily="34" charset="0"/>
              <a:cs typeface="Courier New" pitchFamily="49" charset="0"/>
            </a:endParaRPr>
          </a:p>
          <a:p>
            <a:pPr algn="l">
              <a:spcBef>
                <a:spcPts val="0"/>
              </a:spcBef>
            </a:pPr>
            <a:r>
              <a:rPr lang="en-US" sz="1600" dirty="0" smtClean="0">
                <a:latin typeface="Calibri" pitchFamily="34" charset="0"/>
                <a:cs typeface="Courier New" pitchFamily="49" charset="0"/>
              </a:rPr>
              <a:t>	</a:t>
            </a:r>
            <a:r>
              <a:rPr lang="en-US" sz="1600" dirty="0" smtClean="0">
                <a:latin typeface="Calibri" pitchFamily="34" charset="0"/>
              </a:rPr>
              <a:t> Object </a:t>
            </a:r>
            <a:r>
              <a:rPr lang="en-US" sz="1600" dirty="0" err="1" smtClean="0">
                <a:latin typeface="Calibri" pitchFamily="34" charset="0"/>
              </a:rPr>
              <a:t>CommandParameter</a:t>
            </a:r>
            <a:r>
              <a:rPr lang="en-US" sz="1600" dirty="0" smtClean="0">
                <a:latin typeface="Calibri" pitchFamily="34" charset="0"/>
              </a:rPr>
              <a:t> { get; }</a:t>
            </a:r>
            <a:endParaRPr lang="en-US" sz="1600" dirty="0" smtClean="0">
              <a:latin typeface="Calibri" pitchFamily="34" charset="0"/>
              <a:cs typeface="Courier New" pitchFamily="49" charset="0"/>
            </a:endParaRPr>
          </a:p>
          <a:p>
            <a:pPr algn="l">
              <a:spcBef>
                <a:spcPts val="0"/>
              </a:spcBef>
            </a:pPr>
            <a:r>
              <a:rPr lang="en-US" sz="1600" dirty="0" smtClean="0">
                <a:latin typeface="Calibri" pitchFamily="34" charset="0"/>
                <a:cs typeface="Courier New" pitchFamily="49" charset="0"/>
              </a:rPr>
              <a:t>	</a:t>
            </a:r>
            <a:r>
              <a:rPr lang="en-US" sz="1600" dirty="0" smtClean="0">
                <a:latin typeface="Calibri" pitchFamily="34" charset="0"/>
              </a:rPr>
              <a:t> IInputElement CommandTarget { get; }</a:t>
            </a:r>
            <a:endParaRPr lang="en-US" sz="1600" dirty="0" smtClean="0">
              <a:latin typeface="Calibri" pitchFamily="34" charset="0"/>
              <a:cs typeface="Courier New" pitchFamily="49" charset="0"/>
            </a:endParaRPr>
          </a:p>
          <a:p>
            <a:pPr algn="l">
              <a:spcBef>
                <a:spcPts val="0"/>
              </a:spcBef>
            </a:pPr>
            <a:r>
              <a:rPr lang="en-US" sz="1600" dirty="0" smtClean="0">
                <a:latin typeface="Calibri" pitchFamily="34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166670"/>
            <a:ext cx="8382000" cy="7620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r>
              <a:rPr lang="ru-RU" sz="3200" b="1" dirty="0" smtClean="0">
                <a:solidFill>
                  <a:srgbClr val="FBFCD0"/>
                </a:solidFill>
                <a:latin typeface="Arial Narrow" pitchFamily="34" charset="0"/>
              </a:rPr>
              <a:t>Свойство </a:t>
            </a:r>
            <a:r>
              <a:rPr lang="en-US" sz="3200" b="1" dirty="0" smtClean="0">
                <a:solidFill>
                  <a:srgbClr val="FBFCD0"/>
                </a:solidFill>
                <a:latin typeface="Arial Narrow" pitchFamily="34" charset="0"/>
              </a:rPr>
              <a:t>CommandBinding</a:t>
            </a:r>
            <a:r>
              <a:rPr lang="ru-RU" sz="3200" b="1" dirty="0" smtClean="0">
                <a:solidFill>
                  <a:srgbClr val="FBFCD0"/>
                </a:solidFill>
                <a:latin typeface="Arial Narrow" pitchFamily="34" charset="0"/>
              </a:rPr>
              <a:t> класса </a:t>
            </a:r>
            <a:r>
              <a:rPr lang="en-US" sz="3200" b="1" dirty="0" smtClean="0">
                <a:solidFill>
                  <a:srgbClr val="FBFCD0"/>
                </a:solidFill>
                <a:latin typeface="Arial Narrow" pitchFamily="34" charset="0"/>
              </a:rPr>
              <a:t>UIElement</a:t>
            </a:r>
            <a:endParaRPr lang="ru-RU" sz="3200" b="1" dirty="0">
              <a:solidFill>
                <a:srgbClr val="FBFCD0"/>
              </a:solidFill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214281" y="2622223"/>
            <a:ext cx="8743613" cy="34073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22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l"/>
            <a:r>
              <a:rPr lang="en-US" sz="1600" dirty="0" smtClean="0">
                <a:latin typeface="Calibri" pitchFamily="34" charset="0"/>
              </a:rPr>
              <a:t>public CommandBindingCollection </a:t>
            </a:r>
            <a:r>
              <a:rPr lang="en-US" sz="1600" dirty="0" err="1" smtClean="0">
                <a:latin typeface="Calibri" pitchFamily="34" charset="0"/>
              </a:rPr>
              <a:t>CommandBindings</a:t>
            </a:r>
            <a:r>
              <a:rPr lang="en-US" sz="1600" dirty="0" smtClean="0">
                <a:latin typeface="Calibri" pitchFamily="34" charset="0"/>
              </a:rPr>
              <a:t> { get; }</a:t>
            </a:r>
            <a:endParaRPr lang="en-US" sz="1600" dirty="0">
              <a:solidFill>
                <a:srgbClr val="FBFCD0"/>
              </a:solidFill>
              <a:latin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282" y="1336339"/>
            <a:ext cx="87154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 Класс </a:t>
            </a:r>
            <a:r>
              <a:rPr lang="en-US" sz="1800" dirty="0" err="1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UIElement</a:t>
            </a: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- базовый класс для элементов управления </a:t>
            </a:r>
            <a:r>
              <a:rPr lang="en-US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WPF – </a:t>
            </a: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имеет свойство </a:t>
            </a:r>
            <a:r>
              <a:rPr lang="en-US" sz="1800" dirty="0" err="1" smtClean="0">
                <a:solidFill>
                  <a:srgbClr val="FBFCD0"/>
                </a:solidFill>
                <a:latin typeface="Calibri" pitchFamily="34" charset="0"/>
              </a:rPr>
              <a:t>CommandBindings</a:t>
            </a:r>
            <a:r>
              <a:rPr lang="ru-RU" sz="1800" dirty="0" smtClean="0">
                <a:solidFill>
                  <a:srgbClr val="FBFCD0"/>
                </a:solidFill>
                <a:latin typeface="Calibri" pitchFamily="34" charset="0"/>
              </a:rPr>
              <a:t> для доступа к коллекции объектов </a:t>
            </a:r>
            <a:r>
              <a:rPr lang="en-US" sz="1800" dirty="0" smtClean="0">
                <a:solidFill>
                  <a:srgbClr val="FBFCD0"/>
                </a:solidFill>
                <a:latin typeface="Calibri" pitchFamily="34" charset="0"/>
              </a:rPr>
              <a:t>CommandBinding</a:t>
            </a:r>
            <a:r>
              <a:rPr lang="ru-RU" sz="1800" dirty="0" smtClean="0">
                <a:solidFill>
                  <a:srgbClr val="FBFCD0"/>
                </a:solidFill>
                <a:latin typeface="Calibri" pitchFamily="34" charset="0"/>
              </a:rPr>
              <a:t>, описывающих команды.</a:t>
            </a:r>
            <a:endParaRPr lang="ru-RU" sz="1800" dirty="0">
              <a:solidFill>
                <a:srgbClr val="FBFCD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1" y="3050851"/>
            <a:ext cx="87242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 Класс </a:t>
            </a:r>
            <a:r>
              <a:rPr lang="en-US" sz="1800" dirty="0" err="1" smtClean="0">
                <a:solidFill>
                  <a:srgbClr val="FBFCD0"/>
                </a:solidFill>
                <a:latin typeface="Calibri" pitchFamily="34" charset="0"/>
              </a:rPr>
              <a:t>CommandBindingCollection</a:t>
            </a:r>
            <a:endParaRPr lang="ru-RU" sz="1800" dirty="0">
              <a:solidFill>
                <a:srgbClr val="FBFCD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14281" y="3479479"/>
            <a:ext cx="8743613" cy="34073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22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l"/>
            <a:r>
              <a:rPr lang="en-US" sz="1600" dirty="0" smtClean="0">
                <a:latin typeface="Calibri" pitchFamily="34" charset="0"/>
              </a:rPr>
              <a:t>public sealed class CommandBindingCollection : </a:t>
            </a:r>
            <a:r>
              <a:rPr lang="en-US" sz="1600" dirty="0" err="1" smtClean="0">
                <a:latin typeface="Calibri" pitchFamily="34" charset="0"/>
              </a:rPr>
              <a:t>IList</a:t>
            </a:r>
            <a:r>
              <a:rPr lang="en-US" sz="1600" dirty="0" smtClean="0">
                <a:latin typeface="Calibri" pitchFamily="34" charset="0"/>
              </a:rPr>
              <a:t>, </a:t>
            </a:r>
            <a:r>
              <a:rPr lang="en-US" sz="1600" dirty="0" err="1" smtClean="0">
                <a:latin typeface="Calibri" pitchFamily="34" charset="0"/>
              </a:rPr>
              <a:t>ICollection</a:t>
            </a:r>
            <a:r>
              <a:rPr lang="en-US" sz="1600" dirty="0" smtClean="0">
                <a:latin typeface="Calibri" pitchFamily="34" charset="0"/>
              </a:rPr>
              <a:t>, </a:t>
            </a:r>
            <a:r>
              <a:rPr lang="en-US" sz="1600" dirty="0" err="1" smtClean="0">
                <a:latin typeface="Calibri" pitchFamily="34" charset="0"/>
              </a:rPr>
              <a:t>IEnumerable</a:t>
            </a:r>
            <a:endParaRPr lang="en-US" sz="1600" dirty="0">
              <a:solidFill>
                <a:srgbClr val="FBFCD0"/>
              </a:solidFill>
              <a:latin typeface="Calibri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1" y="3857628"/>
            <a:ext cx="87242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содержит </a:t>
            </a: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методы для работы с коллекцией </a:t>
            </a: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команд </a:t>
            </a: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для элемента управления, например, </a:t>
            </a:r>
            <a:endParaRPr lang="ru-RU" sz="1800" dirty="0">
              <a:solidFill>
                <a:srgbClr val="FBFCD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14281" y="4572008"/>
            <a:ext cx="8743613" cy="6639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22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l">
              <a:spcBef>
                <a:spcPts val="600"/>
              </a:spcBef>
            </a:pPr>
            <a:r>
              <a:rPr lang="en-US" sz="1600" dirty="0" smtClean="0">
                <a:latin typeface="Calibri" pitchFamily="34" charset="0"/>
              </a:rPr>
              <a:t>public </a:t>
            </a:r>
            <a:r>
              <a:rPr lang="en-US" sz="1600" dirty="0" err="1" smtClean="0">
                <a:latin typeface="Calibri" pitchFamily="34" charset="0"/>
              </a:rPr>
              <a:t>int</a:t>
            </a:r>
            <a:r>
              <a:rPr lang="en-US" sz="1600" dirty="0" smtClean="0">
                <a:latin typeface="Calibri" pitchFamily="34" charset="0"/>
              </a:rPr>
              <a:t> Add( CommandBinding </a:t>
            </a:r>
            <a:r>
              <a:rPr lang="en-US" sz="1600" dirty="0" err="1" smtClean="0">
                <a:latin typeface="Calibri" pitchFamily="34" charset="0"/>
              </a:rPr>
              <a:t>commandBinding</a:t>
            </a:r>
            <a:r>
              <a:rPr lang="en-US" sz="1600" dirty="0" smtClean="0">
                <a:latin typeface="Calibri" pitchFamily="34" charset="0"/>
              </a:rPr>
              <a:t> );</a:t>
            </a:r>
          </a:p>
          <a:p>
            <a:pPr algn="l">
              <a:spcBef>
                <a:spcPts val="600"/>
              </a:spcBef>
            </a:pPr>
            <a:r>
              <a:rPr lang="en-US" sz="1600" dirty="0" smtClean="0">
                <a:latin typeface="Calibri" pitchFamily="34" charset="0"/>
              </a:rPr>
              <a:t>public void Remove( CommandBinding </a:t>
            </a:r>
            <a:r>
              <a:rPr lang="en-US" sz="1600" dirty="0" err="1" smtClean="0">
                <a:latin typeface="Calibri" pitchFamily="34" charset="0"/>
              </a:rPr>
              <a:t>commandBinding</a:t>
            </a:r>
            <a:r>
              <a:rPr lang="en-US" sz="1600" dirty="0" smtClean="0">
                <a:latin typeface="Calibri" pitchFamily="34" charset="0"/>
              </a:rPr>
              <a:t> );</a:t>
            </a:r>
            <a:endParaRPr lang="en-US" sz="1600" dirty="0">
              <a:solidFill>
                <a:srgbClr val="FBFCD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166670"/>
            <a:ext cx="8382000" cy="7620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r>
              <a:rPr lang="ru-RU" sz="3200" b="1" dirty="0" smtClean="0">
                <a:solidFill>
                  <a:srgbClr val="FBFCD0"/>
                </a:solidFill>
                <a:latin typeface="Arial Narrow" pitchFamily="34" charset="0"/>
              </a:rPr>
              <a:t>Класс С</a:t>
            </a:r>
            <a:r>
              <a:rPr lang="en-US" sz="3200" b="1" dirty="0" err="1" smtClean="0">
                <a:solidFill>
                  <a:srgbClr val="FBFCD0"/>
                </a:solidFill>
                <a:latin typeface="Arial Narrow" pitchFamily="34" charset="0"/>
              </a:rPr>
              <a:t>ommandManager</a:t>
            </a:r>
            <a:endParaRPr lang="ru-RU" sz="3200" b="1" dirty="0">
              <a:solidFill>
                <a:srgbClr val="FBFCD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282" y="1000108"/>
            <a:ext cx="8143932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Класс управляет моделью команд </a:t>
            </a:r>
            <a:r>
              <a:rPr lang="en-US" sz="1800" dirty="0" smtClean="0">
                <a:solidFill>
                  <a:srgbClr val="FBFCD0"/>
                </a:solidFill>
              </a:rPr>
              <a:t>WPF </a:t>
            </a:r>
            <a:r>
              <a:rPr lang="ru-RU" sz="1800" dirty="0" smtClean="0">
                <a:solidFill>
                  <a:srgbClr val="FBFCD0"/>
                </a:solidFill>
              </a:rPr>
              <a:t>и содержит методы для регистрации </a:t>
            </a:r>
            <a:r>
              <a:rPr lang="ru-RU" sz="1800" dirty="0" smtClean="0">
                <a:solidFill>
                  <a:srgbClr val="FBFCD0"/>
                </a:solidFill>
              </a:rPr>
              <a:t>объектов </a:t>
            </a:r>
            <a:r>
              <a:rPr lang="en-US" sz="1800" dirty="0" err="1" smtClean="0">
                <a:solidFill>
                  <a:srgbClr val="FBFCD0"/>
                </a:solidFill>
              </a:rPr>
              <a:t>CommandBinding</a:t>
            </a:r>
            <a:r>
              <a:rPr lang="en-US" sz="1800" dirty="0" smtClean="0">
                <a:solidFill>
                  <a:srgbClr val="FBFCD0"/>
                </a:solidFill>
              </a:rPr>
              <a:t>, </a:t>
            </a:r>
            <a:r>
              <a:rPr lang="ru-RU" sz="1800" dirty="0" smtClean="0">
                <a:solidFill>
                  <a:srgbClr val="FBFCD0"/>
                </a:solidFill>
              </a:rPr>
              <a:t>добавления и удаления обработчиков событий и </a:t>
            </a:r>
            <a:r>
              <a:rPr lang="ru-RU" sz="1800" dirty="0" smtClean="0">
                <a:solidFill>
                  <a:srgbClr val="FBFCD0"/>
                </a:solidFill>
              </a:rPr>
              <a:t>сервисы </a:t>
            </a:r>
            <a:r>
              <a:rPr lang="ru-RU" sz="1800" dirty="0" smtClean="0">
                <a:solidFill>
                  <a:srgbClr val="FBFCD0"/>
                </a:solidFill>
              </a:rPr>
              <a:t>для запроса состояния команды</a:t>
            </a:r>
            <a:r>
              <a:rPr lang="en-US" sz="1800" dirty="0" smtClean="0">
                <a:solidFill>
                  <a:srgbClr val="FBFCD0"/>
                </a:solidFill>
              </a:rPr>
              <a:t>.</a:t>
            </a:r>
            <a:endParaRPr lang="ru-RU" sz="1800" dirty="0" smtClean="0">
              <a:solidFill>
                <a:srgbClr val="FBFCD0"/>
              </a:solidFill>
            </a:endParaRPr>
          </a:p>
          <a:p>
            <a:pPr algn="l"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 Класс </a:t>
            </a:r>
            <a:r>
              <a:rPr lang="ru-RU" sz="1800" dirty="0" smtClean="0">
                <a:solidFill>
                  <a:srgbClr val="FBFCD0"/>
                </a:solidFill>
              </a:rPr>
              <a:t>содержит метод для регистрации команды для класса (а не для экземпляра класса</a:t>
            </a:r>
            <a:r>
              <a:rPr lang="ru-RU" sz="1800" dirty="0" smtClean="0">
                <a:solidFill>
                  <a:srgbClr val="FBFCD0"/>
                </a:solidFill>
              </a:rPr>
              <a:t>)</a:t>
            </a:r>
            <a:r>
              <a:rPr lang="en-US" sz="1800" dirty="0" smtClean="0">
                <a:solidFill>
                  <a:srgbClr val="FBFCD0"/>
                </a:solidFill>
              </a:rPr>
              <a:t>:</a:t>
            </a:r>
            <a:endParaRPr lang="en-US" sz="1800" dirty="0">
              <a:solidFill>
                <a:srgbClr val="FBFCD0"/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66730" y="2643182"/>
            <a:ext cx="8591550" cy="34073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22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l"/>
            <a:r>
              <a:rPr lang="en-US" sz="1600" dirty="0" smtClean="0">
                <a:latin typeface="Calibri" pitchFamily="34" charset="0"/>
              </a:rPr>
              <a:t>public static void </a:t>
            </a:r>
            <a:r>
              <a:rPr lang="en-US" sz="1600" dirty="0" err="1" smtClean="0">
                <a:latin typeface="Calibri" pitchFamily="34" charset="0"/>
              </a:rPr>
              <a:t>RegisterClassCommandBinding</a:t>
            </a:r>
            <a:r>
              <a:rPr lang="en-US" sz="1600" dirty="0" smtClean="0">
                <a:latin typeface="Calibri" pitchFamily="34" charset="0"/>
              </a:rPr>
              <a:t>( Type </a:t>
            </a:r>
            <a:r>
              <a:rPr lang="en-US" sz="1600" dirty="0" err="1" smtClean="0">
                <a:latin typeface="Calibri" pitchFamily="34" charset="0"/>
              </a:rPr>
              <a:t>type</a:t>
            </a:r>
            <a:r>
              <a:rPr lang="en-US" sz="1600" dirty="0" smtClean="0">
                <a:latin typeface="Calibri" pitchFamily="34" charset="0"/>
              </a:rPr>
              <a:t>, CommandBinding </a:t>
            </a:r>
            <a:r>
              <a:rPr lang="en-US" sz="1600" dirty="0" err="1" smtClean="0">
                <a:latin typeface="Calibri" pitchFamily="34" charset="0"/>
              </a:rPr>
              <a:t>commandBinding</a:t>
            </a:r>
            <a:r>
              <a:rPr lang="en-US" sz="1600" dirty="0" smtClean="0">
                <a:latin typeface="Calibri" pitchFamily="34" charset="0"/>
              </a:rPr>
              <a:t> );</a:t>
            </a:r>
            <a:endParaRPr lang="en-US" sz="1600" dirty="0">
              <a:solidFill>
                <a:srgbClr val="FBFCD0"/>
              </a:solidFill>
              <a:latin typeface="Calibri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3571876"/>
            <a:ext cx="85725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 Класс содержит методы, которые можно использовать </a:t>
            </a: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для </a:t>
            </a: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добавления </a:t>
            </a: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обработчиков</a:t>
            </a:r>
            <a:r>
              <a:rPr lang="en-US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связанных с</a:t>
            </a: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 командой, </a:t>
            </a: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к </a:t>
            </a: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элементу управления</a:t>
            </a:r>
            <a:r>
              <a:rPr lang="en-US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800" dirty="0">
              <a:solidFill>
                <a:srgbClr val="FBFCD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85720" y="4286256"/>
            <a:ext cx="8591550" cy="20642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22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l">
              <a:spcBef>
                <a:spcPts val="0"/>
              </a:spcBef>
            </a:pPr>
            <a:r>
              <a:rPr lang="en-US" sz="1600" dirty="0" smtClean="0">
                <a:latin typeface="Calibri" pitchFamily="34" charset="0"/>
              </a:rPr>
              <a:t>public static void </a:t>
            </a:r>
            <a:r>
              <a:rPr lang="en-US" sz="1600" dirty="0" err="1" smtClean="0">
                <a:latin typeface="Calibri" pitchFamily="34" charset="0"/>
              </a:rPr>
              <a:t>AddExecutedHandler</a:t>
            </a:r>
            <a:r>
              <a:rPr lang="en-US" sz="1600" dirty="0" smtClean="0">
                <a:latin typeface="Calibri" pitchFamily="34" charset="0"/>
              </a:rPr>
              <a:t> ( UIElement element, ExecutedRoutedEventHandler handler);</a:t>
            </a:r>
          </a:p>
          <a:p>
            <a:pPr algn="l">
              <a:spcBef>
                <a:spcPts val="0"/>
              </a:spcBef>
            </a:pPr>
            <a:r>
              <a:rPr lang="en-US" sz="1600" dirty="0" smtClean="0">
                <a:latin typeface="Calibri" pitchFamily="34" charset="0"/>
              </a:rPr>
              <a:t>public static void </a:t>
            </a:r>
            <a:r>
              <a:rPr lang="en-US" sz="1600" dirty="0" err="1" smtClean="0">
                <a:latin typeface="Calibri" pitchFamily="34" charset="0"/>
              </a:rPr>
              <a:t>RemoveExecutedHandler</a:t>
            </a:r>
            <a:r>
              <a:rPr lang="en-US" sz="1600" dirty="0" smtClean="0">
                <a:latin typeface="Calibri" pitchFamily="34" charset="0"/>
              </a:rPr>
              <a:t> ( UIElement element, </a:t>
            </a:r>
          </a:p>
          <a:p>
            <a:pPr algn="l">
              <a:spcBef>
                <a:spcPts val="0"/>
              </a:spcBef>
            </a:pPr>
            <a:r>
              <a:rPr lang="en-US" sz="1600" dirty="0" smtClean="0">
                <a:latin typeface="Calibri" pitchFamily="34" charset="0"/>
              </a:rPr>
              <a:t>				ExecutedRoutedEventHandler handler );</a:t>
            </a:r>
          </a:p>
          <a:p>
            <a:pPr algn="l">
              <a:spcBef>
                <a:spcPts val="0"/>
              </a:spcBef>
            </a:pPr>
            <a:endParaRPr lang="ru-RU" sz="1600" dirty="0" smtClean="0">
              <a:latin typeface="Calibri" pitchFamily="34" charset="0"/>
            </a:endParaRPr>
          </a:p>
          <a:p>
            <a:pPr algn="l">
              <a:spcBef>
                <a:spcPts val="0"/>
              </a:spcBef>
            </a:pPr>
            <a:r>
              <a:rPr lang="en-US" sz="1600" dirty="0" smtClean="0">
                <a:latin typeface="Calibri" pitchFamily="34" charset="0"/>
              </a:rPr>
              <a:t>public static void </a:t>
            </a:r>
            <a:r>
              <a:rPr lang="en-US" sz="1600" dirty="0" err="1" smtClean="0">
                <a:latin typeface="Calibri" pitchFamily="34" charset="0"/>
              </a:rPr>
              <a:t>AddPreviewExecutedHandler</a:t>
            </a:r>
            <a:r>
              <a:rPr lang="en-US" sz="1600" dirty="0" smtClean="0">
                <a:latin typeface="Calibri" pitchFamily="34" charset="0"/>
              </a:rPr>
              <a:t> ( UIElement element, </a:t>
            </a:r>
          </a:p>
          <a:p>
            <a:pPr algn="l">
              <a:spcBef>
                <a:spcPts val="0"/>
              </a:spcBef>
            </a:pPr>
            <a:r>
              <a:rPr lang="en-US" sz="1600" dirty="0" smtClean="0">
                <a:latin typeface="Calibri" pitchFamily="34" charset="0"/>
              </a:rPr>
              <a:t>				        ExecutedRoutedEventHandler handler );</a:t>
            </a:r>
          </a:p>
          <a:p>
            <a:pPr algn="l">
              <a:spcBef>
                <a:spcPts val="0"/>
              </a:spcBef>
            </a:pPr>
            <a:r>
              <a:rPr lang="en-US" sz="1600" dirty="0" smtClean="0">
                <a:latin typeface="Calibri" pitchFamily="34" charset="0"/>
              </a:rPr>
              <a:t>public static void </a:t>
            </a:r>
            <a:r>
              <a:rPr lang="en-US" sz="1600" dirty="0" err="1" smtClean="0">
                <a:latin typeface="Calibri" pitchFamily="34" charset="0"/>
              </a:rPr>
              <a:t>RemovePreviewExecutedHandler</a:t>
            </a:r>
            <a:r>
              <a:rPr lang="en-US" sz="1600" dirty="0" smtClean="0">
                <a:latin typeface="Calibri" pitchFamily="34" charset="0"/>
              </a:rPr>
              <a:t> ( UIElement element, </a:t>
            </a:r>
          </a:p>
          <a:p>
            <a:pPr algn="l">
              <a:spcBef>
                <a:spcPts val="0"/>
              </a:spcBef>
            </a:pPr>
            <a:r>
              <a:rPr lang="en-US" sz="1600" dirty="0" smtClean="0">
                <a:latin typeface="Calibri" pitchFamily="34" charset="0"/>
              </a:rPr>
              <a:t>				              ExecutedRoutedEventHandler handler );</a:t>
            </a:r>
            <a:endParaRPr lang="en-US" sz="1600" dirty="0">
              <a:solidFill>
                <a:srgbClr val="FBFCD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0" y="23794"/>
            <a:ext cx="8643998" cy="7620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r>
              <a:rPr lang="ru-RU" sz="3200" b="1" dirty="0" smtClean="0">
                <a:solidFill>
                  <a:srgbClr val="FBFCD0"/>
                </a:solidFill>
                <a:latin typeface="Arial Narrow" pitchFamily="34" charset="0"/>
              </a:rPr>
              <a:t>Команды</a:t>
            </a:r>
            <a:endParaRPr lang="ru-RU" sz="3200" b="1" dirty="0">
              <a:solidFill>
                <a:srgbClr val="FBFCD0"/>
              </a:solidFill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95292" y="785794"/>
            <a:ext cx="8734426" cy="5973046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l">
              <a:spcBef>
                <a:spcPts val="600"/>
              </a:spcBef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Одни </a:t>
            </a:r>
            <a:r>
              <a:rPr lang="ru-RU" sz="1800" dirty="0" smtClean="0">
                <a:solidFill>
                  <a:srgbClr val="FBFCD0"/>
                </a:solidFill>
              </a:rPr>
              <a:t>и те же задания(</a:t>
            </a:r>
            <a:r>
              <a:rPr lang="en-US" sz="1800" dirty="0" smtClean="0">
                <a:solidFill>
                  <a:srgbClr val="FBFCD0"/>
                </a:solidFill>
              </a:rPr>
              <a:t>tasks</a:t>
            </a:r>
            <a:r>
              <a:rPr lang="ru-RU" sz="1800" dirty="0" smtClean="0">
                <a:solidFill>
                  <a:srgbClr val="FBFCD0"/>
                </a:solidFill>
              </a:rPr>
              <a:t>) могут инициироваться пользователем с помощью разных элементов пользовательского </a:t>
            </a:r>
            <a:r>
              <a:rPr lang="ru-RU" sz="1800" dirty="0" smtClean="0">
                <a:solidFill>
                  <a:srgbClr val="FBFCD0"/>
                </a:solidFill>
              </a:rPr>
              <a:t>интерфейса</a:t>
            </a:r>
            <a:r>
              <a:rPr lang="en-US" sz="1800" dirty="0" smtClean="0">
                <a:solidFill>
                  <a:srgbClr val="FBFCD0"/>
                </a:solidFill>
              </a:rPr>
              <a:t> -</a:t>
            </a:r>
            <a:r>
              <a:rPr lang="ru-RU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err="1" smtClean="0">
                <a:solidFill>
                  <a:srgbClr val="FBFCD0"/>
                </a:solidFill>
              </a:rPr>
              <a:t>кнопкок</a:t>
            </a:r>
            <a:r>
              <a:rPr lang="ru-RU" sz="1800" dirty="0" smtClean="0">
                <a:solidFill>
                  <a:srgbClr val="FBFCD0"/>
                </a:solidFill>
              </a:rPr>
              <a:t>, </a:t>
            </a:r>
            <a:r>
              <a:rPr lang="ru-RU" sz="1800" dirty="0" smtClean="0">
                <a:solidFill>
                  <a:srgbClr val="FBFCD0"/>
                </a:solidFill>
              </a:rPr>
              <a:t>меню, контекстных </a:t>
            </a:r>
            <a:r>
              <a:rPr lang="ru-RU" sz="1800" dirty="0" smtClean="0">
                <a:solidFill>
                  <a:srgbClr val="FBFCD0"/>
                </a:solidFill>
              </a:rPr>
              <a:t>меню</a:t>
            </a:r>
            <a:r>
              <a:rPr lang="ru-RU" sz="1800" dirty="0" smtClean="0">
                <a:solidFill>
                  <a:srgbClr val="FBFCD0"/>
                </a:solidFill>
              </a:rPr>
              <a:t>, </a:t>
            </a:r>
            <a:r>
              <a:rPr lang="ru-RU" sz="1800" dirty="0" err="1" smtClean="0">
                <a:solidFill>
                  <a:srgbClr val="FBFCD0"/>
                </a:solidFill>
              </a:rPr>
              <a:t>двойны</a:t>
            </a:r>
            <a:r>
              <a:rPr lang="en-US" sz="1800" dirty="0" smtClean="0">
                <a:solidFill>
                  <a:srgbClr val="FBFCD0"/>
                </a:solidFill>
              </a:rPr>
              <a:t>x</a:t>
            </a:r>
            <a:r>
              <a:rPr lang="ru-RU" sz="1800" dirty="0" smtClean="0">
                <a:solidFill>
                  <a:srgbClr val="FBFCD0"/>
                </a:solidFill>
              </a:rPr>
              <a:t> щелчк</a:t>
            </a:r>
            <a:r>
              <a:rPr lang="ru-RU" sz="1800" dirty="0" smtClean="0">
                <a:solidFill>
                  <a:srgbClr val="FBFCD0"/>
                </a:solidFill>
              </a:rPr>
              <a:t>ов </a:t>
            </a:r>
            <a:r>
              <a:rPr lang="ru-RU" sz="1800" dirty="0" smtClean="0">
                <a:solidFill>
                  <a:srgbClr val="FBFCD0"/>
                </a:solidFill>
              </a:rPr>
              <a:t>мыши </a:t>
            </a:r>
            <a:r>
              <a:rPr lang="ru-RU" sz="1800" dirty="0" smtClean="0">
                <a:solidFill>
                  <a:srgbClr val="FBFCD0"/>
                </a:solidFill>
              </a:rPr>
              <a:t>и т.д.</a:t>
            </a: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 </a:t>
            </a:r>
          </a:p>
          <a:p>
            <a:pPr algn="l">
              <a:spcBef>
                <a:spcPts val="600"/>
              </a:spcBef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Чтобы избежать повторяющегося кода обработки событий, в </a:t>
            </a:r>
            <a:r>
              <a:rPr lang="en-US" sz="1800" dirty="0" smtClean="0">
                <a:solidFill>
                  <a:srgbClr val="FBFCD0"/>
                </a:solidFill>
              </a:rPr>
              <a:t>WPF </a:t>
            </a:r>
            <a:r>
              <a:rPr lang="ru-RU" sz="1800" dirty="0" smtClean="0">
                <a:solidFill>
                  <a:srgbClr val="FBFCD0"/>
                </a:solidFill>
              </a:rPr>
              <a:t>введено понятие команды </a:t>
            </a:r>
            <a:r>
              <a:rPr lang="en-US" sz="1800" dirty="0" smtClean="0">
                <a:solidFill>
                  <a:srgbClr val="FBFCD0"/>
                </a:solidFill>
              </a:rPr>
              <a:t>(command)</a:t>
            </a:r>
            <a:r>
              <a:rPr lang="ru-RU" sz="1800" dirty="0" smtClean="0">
                <a:solidFill>
                  <a:srgbClr val="FBFCD0"/>
                </a:solidFill>
              </a:rPr>
              <a:t> и имеются средства для</a:t>
            </a:r>
          </a:p>
          <a:p>
            <a:pPr lvl="1" algn="l">
              <a:spcBef>
                <a:spcPts val="600"/>
              </a:spcBef>
              <a:buFont typeface="Arial" pitchFamily="34" charset="0"/>
              <a:buChar char="•"/>
            </a:pPr>
            <a:r>
              <a:rPr lang="ru-RU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хранения </a:t>
            </a:r>
            <a:r>
              <a:rPr lang="ru-RU" sz="1800" dirty="0" smtClean="0">
                <a:solidFill>
                  <a:srgbClr val="FBFCD0"/>
                </a:solidFill>
              </a:rPr>
              <a:t>и </a:t>
            </a:r>
            <a:r>
              <a:rPr lang="ru-RU" sz="1800" dirty="0" smtClean="0">
                <a:solidFill>
                  <a:srgbClr val="FBFCD0"/>
                </a:solidFill>
              </a:rPr>
              <a:t>локализации текстовых </a:t>
            </a:r>
            <a:r>
              <a:rPr lang="ru-RU" sz="1800" dirty="0" smtClean="0">
                <a:solidFill>
                  <a:srgbClr val="FBFCD0"/>
                </a:solidFill>
              </a:rPr>
              <a:t>заголовков команд</a:t>
            </a:r>
            <a:r>
              <a:rPr lang="en-US" sz="1800" dirty="0" smtClean="0">
                <a:solidFill>
                  <a:srgbClr val="FBFCD0"/>
                </a:solidFill>
              </a:rPr>
              <a:t>;</a:t>
            </a:r>
            <a:endParaRPr lang="ru-RU" sz="1800" dirty="0" smtClean="0">
              <a:solidFill>
                <a:srgbClr val="FBFCD0"/>
              </a:solidFill>
            </a:endParaRPr>
          </a:p>
          <a:p>
            <a:pPr lvl="1" algn="l">
              <a:spcBef>
                <a:spcPts val="600"/>
              </a:spcBef>
              <a:buFont typeface="Arial" pitchFamily="34" charset="0"/>
              <a:buChar char="•"/>
            </a:pPr>
            <a:r>
              <a:rPr lang="ru-RU" sz="1800" dirty="0" smtClean="0">
                <a:solidFill>
                  <a:srgbClr val="FBFCD0"/>
                </a:solidFill>
              </a:rPr>
              <a:t> </a:t>
            </a:r>
            <a:r>
              <a:rPr lang="en-US" sz="1800" dirty="0" smtClean="0">
                <a:solidFill>
                  <a:srgbClr val="FBFCD0"/>
                </a:solidFill>
              </a:rPr>
              <a:t>c</a:t>
            </a:r>
            <a:r>
              <a:rPr lang="ru-RU" sz="1800" dirty="0" err="1" smtClean="0">
                <a:solidFill>
                  <a:srgbClr val="FBFCD0"/>
                </a:solidFill>
              </a:rPr>
              <a:t>инхронизации</a:t>
            </a:r>
            <a:r>
              <a:rPr lang="ru-RU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состояния команды и элемента управления</a:t>
            </a:r>
            <a:r>
              <a:rPr lang="en-US" sz="1800" dirty="0" smtClean="0">
                <a:solidFill>
                  <a:srgbClr val="FBFCD0"/>
                </a:solidFill>
              </a:rPr>
              <a:t>;</a:t>
            </a:r>
            <a:endParaRPr lang="en-US" sz="1800" dirty="0" smtClean="0">
              <a:solidFill>
                <a:srgbClr val="FBFCD0"/>
              </a:solidFill>
            </a:endParaRPr>
          </a:p>
          <a:p>
            <a:pPr lvl="1" algn="l">
              <a:spcBef>
                <a:spcPts val="600"/>
              </a:spcBef>
              <a:buFont typeface="Arial" pitchFamily="34" charset="0"/>
              <a:buChar char="•"/>
            </a:pPr>
            <a:r>
              <a:rPr lang="ru-RU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определения </a:t>
            </a:r>
            <a:r>
              <a:rPr lang="ru-RU" sz="1800" dirty="0" smtClean="0">
                <a:solidFill>
                  <a:srgbClr val="FBFCD0"/>
                </a:solidFill>
              </a:rPr>
              <a:t>пользовательских команд</a:t>
            </a:r>
            <a:r>
              <a:rPr lang="ru-RU" sz="1800" dirty="0" smtClean="0">
                <a:solidFill>
                  <a:srgbClr val="FBFCD0"/>
                </a:solidFill>
              </a:rPr>
              <a:t>.</a:t>
            </a:r>
            <a:endParaRPr lang="ru-RU" sz="1800" dirty="0" smtClean="0">
              <a:solidFill>
                <a:srgbClr val="FBFCD0"/>
              </a:solidFill>
            </a:endParaRPr>
          </a:p>
          <a:p>
            <a:pPr algn="l"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Модель </a:t>
            </a:r>
            <a:r>
              <a:rPr lang="ru-RU" sz="1800" dirty="0" smtClean="0">
                <a:solidFill>
                  <a:srgbClr val="FBFCD0"/>
                </a:solidFill>
              </a:rPr>
              <a:t>маршрутизируемых команд(</a:t>
            </a:r>
            <a:r>
              <a:rPr lang="en-US" sz="1800" dirty="0" smtClean="0">
                <a:solidFill>
                  <a:srgbClr val="FBFCD0"/>
                </a:solidFill>
              </a:rPr>
              <a:t>routed command </a:t>
            </a:r>
            <a:r>
              <a:rPr lang="ru-RU" sz="1800" dirty="0" smtClean="0">
                <a:solidFill>
                  <a:srgbClr val="FBFCD0"/>
                </a:solidFill>
              </a:rPr>
              <a:t>) </a:t>
            </a:r>
            <a:r>
              <a:rPr lang="en-US" sz="1800" dirty="0" smtClean="0">
                <a:solidFill>
                  <a:srgbClr val="FBFCD0"/>
                </a:solidFill>
              </a:rPr>
              <a:t>WPF </a:t>
            </a:r>
            <a:r>
              <a:rPr lang="ru-RU" sz="1800" dirty="0" smtClean="0">
                <a:solidFill>
                  <a:srgbClr val="FBFCD0"/>
                </a:solidFill>
              </a:rPr>
              <a:t>включает следующие основные компоненты</a:t>
            </a:r>
            <a:r>
              <a:rPr lang="en-US" sz="1800" dirty="0" smtClean="0">
                <a:solidFill>
                  <a:srgbClr val="FBFCD0"/>
                </a:solidFill>
              </a:rPr>
              <a:t>:</a:t>
            </a:r>
          </a:p>
          <a:p>
            <a:pPr lvl="1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Команда </a:t>
            </a:r>
            <a:r>
              <a:rPr lang="en-US" sz="1800" dirty="0" smtClean="0">
                <a:solidFill>
                  <a:srgbClr val="FBFCD0"/>
                </a:solidFill>
              </a:rPr>
              <a:t>(command) – </a:t>
            </a:r>
            <a:r>
              <a:rPr lang="ru-RU" sz="1800" dirty="0" smtClean="0">
                <a:solidFill>
                  <a:srgbClr val="FBFCD0"/>
                </a:solidFill>
              </a:rPr>
              <a:t>действие, которое должно быть выполнено</a:t>
            </a:r>
            <a:r>
              <a:rPr lang="en-US" sz="1800" dirty="0" smtClean="0">
                <a:solidFill>
                  <a:srgbClr val="FBFCD0"/>
                </a:solidFill>
              </a:rPr>
              <a:t>.</a:t>
            </a:r>
          </a:p>
          <a:p>
            <a:pPr lvl="1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Источник команды (</a:t>
            </a:r>
            <a:r>
              <a:rPr lang="en-US" sz="1800" dirty="0" smtClean="0">
                <a:solidFill>
                  <a:srgbClr val="FBFCD0"/>
                </a:solidFill>
              </a:rPr>
              <a:t>command source </a:t>
            </a:r>
            <a:r>
              <a:rPr lang="ru-RU" sz="1800" dirty="0" smtClean="0">
                <a:solidFill>
                  <a:srgbClr val="FBFCD0"/>
                </a:solidFill>
              </a:rPr>
              <a:t>) – объект, вызывающий команду. </a:t>
            </a:r>
          </a:p>
          <a:p>
            <a:pPr lvl="1" algn="l">
              <a:spcBef>
                <a:spcPts val="600"/>
              </a:spcBef>
              <a:buFont typeface="Arial" pitchFamily="34" charset="0"/>
              <a:buChar char="•"/>
            </a:pPr>
            <a:r>
              <a:rPr lang="ru-RU" sz="1800" dirty="0" smtClean="0">
                <a:solidFill>
                  <a:srgbClr val="FBFCD0"/>
                </a:solidFill>
              </a:rPr>
              <a:t> Целевые объекты команд (</a:t>
            </a:r>
            <a:r>
              <a:rPr lang="en-US" sz="1800" dirty="0" smtClean="0">
                <a:solidFill>
                  <a:srgbClr val="FBFCD0"/>
                </a:solidFill>
              </a:rPr>
              <a:t>command target </a:t>
            </a:r>
            <a:r>
              <a:rPr lang="ru-RU" sz="1800" dirty="0" smtClean="0">
                <a:solidFill>
                  <a:srgbClr val="FBFCD0"/>
                </a:solidFill>
              </a:rPr>
              <a:t>) – объекты, на которых должна быть выполнена команда.</a:t>
            </a:r>
          </a:p>
          <a:p>
            <a:pPr lvl="1" algn="l">
              <a:spcBef>
                <a:spcPts val="600"/>
              </a:spcBef>
              <a:buFont typeface="Arial" pitchFamily="34" charset="0"/>
              <a:buChar char="•"/>
            </a:pPr>
            <a:r>
              <a:rPr lang="ru-RU" sz="1800" dirty="0" smtClean="0">
                <a:solidFill>
                  <a:srgbClr val="FBFCD0"/>
                </a:solidFill>
              </a:rPr>
              <a:t> Привязка </a:t>
            </a:r>
            <a:r>
              <a:rPr lang="en-US" sz="1800" dirty="0" smtClean="0">
                <a:solidFill>
                  <a:srgbClr val="FBFCD0"/>
                </a:solidFill>
              </a:rPr>
              <a:t>(command binding)</a:t>
            </a:r>
            <a:r>
              <a:rPr lang="ru-RU" sz="1800" dirty="0" smtClean="0">
                <a:solidFill>
                  <a:srgbClr val="FBFCD0"/>
                </a:solidFill>
              </a:rPr>
              <a:t> команд.</a:t>
            </a:r>
          </a:p>
          <a:p>
            <a:pPr algn="l"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 Команда представляет собой экземпляр класса </a:t>
            </a:r>
            <a:r>
              <a:rPr lang="en-US" sz="1800" dirty="0" err="1" smtClean="0">
                <a:solidFill>
                  <a:srgbClr val="FBFCD0"/>
                </a:solidFill>
              </a:rPr>
              <a:t>RoutedCommand</a:t>
            </a: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и не реализует логику команды. </a:t>
            </a: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Логика команды присоединяется к команде с помощью объекта </a:t>
            </a:r>
            <a:r>
              <a:rPr lang="en-US" sz="1800" dirty="0" err="1" smtClean="0">
                <a:solidFill>
                  <a:srgbClr val="FBFCD0"/>
                </a:solidFill>
              </a:rPr>
              <a:t>CommandBinding</a:t>
            </a:r>
            <a:r>
              <a:rPr lang="en-US" sz="1800" dirty="0" smtClean="0">
                <a:solidFill>
                  <a:srgbClr val="FBFCD0"/>
                </a:solidFill>
              </a:rPr>
              <a:t>.</a:t>
            </a:r>
            <a:endParaRPr lang="ru-RU" sz="1800" dirty="0" smtClean="0">
              <a:solidFill>
                <a:srgbClr val="FBFCD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38150" y="-24"/>
            <a:ext cx="8382000" cy="7620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r>
              <a:rPr lang="ru-RU" sz="3200" b="1" dirty="0" smtClean="0">
                <a:solidFill>
                  <a:srgbClr val="FBFCD0"/>
                </a:solidFill>
                <a:latin typeface="Arial Narrow" pitchFamily="34" charset="0"/>
              </a:rPr>
              <a:t>Команды</a:t>
            </a:r>
            <a:endParaRPr lang="ru-RU" sz="3200" b="1" dirty="0">
              <a:solidFill>
                <a:srgbClr val="FBFCD0"/>
              </a:solidFill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266700" y="714356"/>
            <a:ext cx="8591550" cy="3480056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l"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Библиотека </a:t>
            </a:r>
            <a:r>
              <a:rPr lang="en-US" sz="1800" dirty="0" smtClean="0">
                <a:solidFill>
                  <a:srgbClr val="FBFCD0"/>
                </a:solidFill>
              </a:rPr>
              <a:t>WPF </a:t>
            </a:r>
            <a:r>
              <a:rPr lang="ru-RU" sz="1800" dirty="0" smtClean="0">
                <a:solidFill>
                  <a:srgbClr val="FBFCD0"/>
                </a:solidFill>
              </a:rPr>
              <a:t>содержит более </a:t>
            </a:r>
            <a:r>
              <a:rPr lang="en-US" sz="1800" dirty="0" smtClean="0">
                <a:solidFill>
                  <a:srgbClr val="FBFCD0"/>
                </a:solidFill>
              </a:rPr>
              <a:t>100 </a:t>
            </a:r>
            <a:r>
              <a:rPr lang="ru-RU" sz="1800" dirty="0" smtClean="0">
                <a:solidFill>
                  <a:srgbClr val="FBFCD0"/>
                </a:solidFill>
              </a:rPr>
              <a:t>предопределенных </a:t>
            </a:r>
            <a:r>
              <a:rPr lang="ru-RU" sz="1800" dirty="0" smtClean="0">
                <a:solidFill>
                  <a:srgbClr val="FBFCD0"/>
                </a:solidFill>
              </a:rPr>
              <a:t>команд, </a:t>
            </a:r>
            <a:r>
              <a:rPr lang="ru-RU" sz="1800" dirty="0" smtClean="0">
                <a:solidFill>
                  <a:srgbClr val="FBFCD0"/>
                </a:solidFill>
              </a:rPr>
              <a:t>которые находятся в 5 статических </a:t>
            </a:r>
            <a:r>
              <a:rPr lang="ru-RU" sz="1800" dirty="0" err="1" smtClean="0">
                <a:solidFill>
                  <a:srgbClr val="FBFCD0"/>
                </a:solidFill>
              </a:rPr>
              <a:t>клас</a:t>
            </a:r>
            <a:r>
              <a:rPr lang="en-US" sz="1800" dirty="0" smtClean="0">
                <a:solidFill>
                  <a:srgbClr val="FBFCD0"/>
                </a:solidFill>
              </a:rPr>
              <a:t>c</a:t>
            </a:r>
            <a:r>
              <a:rPr lang="ru-RU" sz="1800" dirty="0" smtClean="0">
                <a:solidFill>
                  <a:srgbClr val="FBFCD0"/>
                </a:solidFill>
              </a:rPr>
              <a:t>ах</a:t>
            </a:r>
            <a:r>
              <a:rPr lang="en-US" sz="1800" dirty="0" smtClean="0">
                <a:solidFill>
                  <a:srgbClr val="FBFCD0"/>
                </a:solidFill>
              </a:rPr>
              <a:t>:</a:t>
            </a:r>
          </a:p>
          <a:p>
            <a:pPr lvl="1" algn="l">
              <a:spcBef>
                <a:spcPts val="600"/>
              </a:spcBef>
              <a:buFont typeface="Arial" pitchFamily="34" charset="0"/>
              <a:buChar char="•"/>
            </a:pPr>
            <a:r>
              <a:rPr lang="ru-RU" sz="1800" dirty="0" smtClean="0">
                <a:solidFill>
                  <a:srgbClr val="FBFCD0"/>
                </a:solidFill>
              </a:rPr>
              <a:t> </a:t>
            </a:r>
            <a:r>
              <a:rPr lang="en-US" sz="1800" dirty="0" err="1" smtClean="0">
                <a:solidFill>
                  <a:srgbClr val="FBFCD0"/>
                </a:solidFill>
              </a:rPr>
              <a:t>ApplicationCommands</a:t>
            </a:r>
            <a:endParaRPr lang="ru-RU" sz="1800" dirty="0" smtClean="0">
              <a:solidFill>
                <a:srgbClr val="FBFCD0"/>
              </a:solidFill>
            </a:endParaRPr>
          </a:p>
          <a:p>
            <a:pPr lvl="1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en-US" sz="1800" dirty="0" err="1" smtClean="0">
                <a:solidFill>
                  <a:srgbClr val="FBFCD0"/>
                </a:solidFill>
              </a:rPr>
              <a:t>NavigationCommands</a:t>
            </a:r>
            <a:endParaRPr lang="ru-RU" sz="1800" dirty="0" smtClean="0">
              <a:solidFill>
                <a:srgbClr val="FBFCD0"/>
              </a:solidFill>
            </a:endParaRPr>
          </a:p>
          <a:p>
            <a:pPr lvl="1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en-US" sz="1800" dirty="0" err="1" smtClean="0">
                <a:solidFill>
                  <a:srgbClr val="FBFCD0"/>
                </a:solidFill>
              </a:rPr>
              <a:t>MediaCommands</a:t>
            </a:r>
            <a:endParaRPr lang="ru-RU" sz="1800" dirty="0" smtClean="0">
              <a:solidFill>
                <a:srgbClr val="FBFCD0"/>
              </a:solidFill>
            </a:endParaRPr>
          </a:p>
          <a:p>
            <a:pPr lvl="1" algn="l">
              <a:spcBef>
                <a:spcPts val="600"/>
              </a:spcBef>
              <a:buFont typeface="Arial" pitchFamily="34" charset="0"/>
              <a:buChar char="•"/>
            </a:pP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en-US" sz="1800" dirty="0" err="1" smtClean="0">
                <a:solidFill>
                  <a:srgbClr val="FBFCD0"/>
                </a:solidFill>
              </a:rPr>
              <a:t>EditingCommands</a:t>
            </a:r>
            <a:endParaRPr lang="ru-RU" sz="1800" dirty="0" smtClean="0">
              <a:solidFill>
                <a:srgbClr val="FBFCD0"/>
              </a:solidFill>
            </a:endParaRPr>
          </a:p>
          <a:p>
            <a:pPr lvl="1" algn="l">
              <a:spcBef>
                <a:spcPts val="600"/>
              </a:spcBef>
              <a:buFont typeface="Arial" pitchFamily="34" charset="0"/>
              <a:buChar char="•"/>
            </a:pPr>
            <a:r>
              <a:rPr lang="ru-RU" sz="1800" dirty="0" smtClean="0">
                <a:solidFill>
                  <a:srgbClr val="FBFCD0"/>
                </a:solidFill>
              </a:rPr>
              <a:t> </a:t>
            </a:r>
            <a:r>
              <a:rPr lang="en-US" sz="1800" dirty="0" err="1" smtClean="0">
                <a:solidFill>
                  <a:srgbClr val="FBFCD0"/>
                </a:solidFill>
              </a:rPr>
              <a:t>ComponentCommands</a:t>
            </a:r>
            <a:r>
              <a:rPr lang="en-US" sz="1800" dirty="0" smtClean="0">
                <a:solidFill>
                  <a:srgbClr val="FBFCD0"/>
                </a:solidFill>
              </a:rPr>
              <a:t>.</a:t>
            </a:r>
            <a:endParaRPr lang="ru-RU" sz="1800" dirty="0" smtClean="0">
              <a:solidFill>
                <a:srgbClr val="FBFCD0"/>
              </a:solidFill>
            </a:endParaRPr>
          </a:p>
          <a:p>
            <a:pPr algn="l">
              <a:spcBef>
                <a:spcPts val="600"/>
              </a:spcBef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Все </a:t>
            </a:r>
            <a:r>
              <a:rPr lang="ru-RU" sz="1800" dirty="0" smtClean="0">
                <a:solidFill>
                  <a:srgbClr val="FBFCD0"/>
                </a:solidFill>
              </a:rPr>
              <a:t>статические свойства </a:t>
            </a:r>
            <a:r>
              <a:rPr lang="ru-RU" sz="1800" dirty="0" smtClean="0">
                <a:solidFill>
                  <a:srgbClr val="FBFCD0"/>
                </a:solidFill>
              </a:rPr>
              <a:t>классов </a:t>
            </a:r>
            <a:r>
              <a:rPr lang="ru-RU" sz="1800" dirty="0" smtClean="0">
                <a:solidFill>
                  <a:srgbClr val="FBFCD0"/>
                </a:solidFill>
              </a:rPr>
              <a:t>имеют сигнатуру</a:t>
            </a:r>
          </a:p>
          <a:p>
            <a:pPr>
              <a:spcBef>
                <a:spcPts val="600"/>
              </a:spcBef>
            </a:pPr>
            <a:r>
              <a:rPr lang="en-US" sz="1800" dirty="0" smtClean="0">
                <a:solidFill>
                  <a:srgbClr val="FBFCD0"/>
                </a:solidFill>
              </a:rPr>
              <a:t>public static </a:t>
            </a:r>
            <a:r>
              <a:rPr lang="en-US" sz="1800" dirty="0" err="1" smtClean="0">
                <a:solidFill>
                  <a:srgbClr val="FBFCD0"/>
                </a:solidFill>
              </a:rPr>
              <a:t>RoutedUICommand</a:t>
            </a: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en-US" sz="1800" dirty="0" err="1" smtClean="0">
                <a:solidFill>
                  <a:srgbClr val="FBFCD0"/>
                </a:solidFill>
              </a:rPr>
              <a:t>CommandName</a:t>
            </a: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en-US" sz="1800" dirty="0" smtClean="0">
                <a:solidFill>
                  <a:srgbClr val="FBFCD0"/>
                </a:solidFill>
              </a:rPr>
              <a:t>{ get; </a:t>
            </a:r>
            <a:r>
              <a:rPr lang="en-US" sz="1800" dirty="0" smtClean="0">
                <a:solidFill>
                  <a:srgbClr val="FBFCD0"/>
                </a:solidFill>
              </a:rPr>
              <a:t>}</a:t>
            </a:r>
          </a:p>
          <a:p>
            <a:pPr algn="l">
              <a:spcBef>
                <a:spcPts val="600"/>
              </a:spcBef>
              <a:buFont typeface="Wingdings" pitchFamily="2" charset="2"/>
              <a:buChar char="ü"/>
            </a:pPr>
            <a:r>
              <a:rPr lang="en-US" sz="1800" dirty="0" smtClean="0">
                <a:solidFill>
                  <a:srgbClr val="FBFCD0"/>
                </a:solidFill>
              </a:rPr>
              <a:t> C</a:t>
            </a:r>
            <a:r>
              <a:rPr lang="ru-RU" sz="1800" dirty="0" err="1" smtClean="0">
                <a:solidFill>
                  <a:srgbClr val="FBFCD0"/>
                </a:solidFill>
              </a:rPr>
              <a:t>татический</a:t>
            </a:r>
            <a:r>
              <a:rPr lang="ru-RU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err="1" smtClean="0">
                <a:solidFill>
                  <a:srgbClr val="FBFCD0"/>
                </a:solidFill>
              </a:rPr>
              <a:t>клас</a:t>
            </a:r>
            <a:r>
              <a:rPr lang="en-US" sz="1800" dirty="0" smtClean="0">
                <a:solidFill>
                  <a:srgbClr val="FBFCD0"/>
                </a:solidFill>
              </a:rPr>
              <a:t>c</a:t>
            </a:r>
            <a:r>
              <a:rPr lang="ru-RU" sz="1800" dirty="0" smtClean="0">
                <a:solidFill>
                  <a:srgbClr val="FBFCD0"/>
                </a:solidFill>
              </a:rPr>
              <a:t> </a:t>
            </a:r>
            <a:r>
              <a:rPr lang="en-US" sz="1800" dirty="0" err="1" smtClean="0">
                <a:solidFill>
                  <a:srgbClr val="FBFCD0"/>
                </a:solidFill>
              </a:rPr>
              <a:t>ApplicationCommands</a:t>
            </a:r>
            <a:r>
              <a:rPr lang="ru-RU" sz="1800" dirty="0" smtClean="0">
                <a:solidFill>
                  <a:srgbClr val="FBFCD0"/>
                </a:solidFill>
              </a:rPr>
              <a:t> содержит статические </a:t>
            </a:r>
            <a:r>
              <a:rPr lang="ru-RU" sz="1800" dirty="0" smtClean="0">
                <a:solidFill>
                  <a:srgbClr val="FBFCD0"/>
                </a:solidFill>
              </a:rPr>
              <a:t>свойства</a:t>
            </a:r>
            <a:r>
              <a:rPr lang="en-US" sz="1800" dirty="0" smtClean="0">
                <a:solidFill>
                  <a:srgbClr val="FBFCD0"/>
                </a:solidFill>
              </a:rPr>
              <a:t>:</a:t>
            </a:r>
            <a:r>
              <a:rPr lang="en-US" sz="1800" dirty="0" smtClean="0">
                <a:solidFill>
                  <a:srgbClr val="FBFCD0"/>
                </a:solidFill>
              </a:rPr>
              <a:t>  </a:t>
            </a:r>
            <a:endParaRPr lang="ru-RU" sz="1800" dirty="0" smtClean="0">
              <a:solidFill>
                <a:srgbClr val="FBFCD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28664" y="4357694"/>
          <a:ext cx="7072360" cy="22250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68090"/>
                <a:gridCol w="1768090"/>
                <a:gridCol w="1768090"/>
                <a:gridCol w="176809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CancelPrint</a:t>
                      </a:r>
                      <a:endParaRPr lang="ru-RU" sz="1600" dirty="0">
                        <a:solidFill>
                          <a:srgbClr val="FBFCD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Delete</a:t>
                      </a:r>
                      <a:endParaRPr lang="ru-RU" sz="1600" dirty="0">
                        <a:solidFill>
                          <a:srgbClr val="FBFCD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Paste</a:t>
                      </a:r>
                      <a:endParaRPr lang="ru-RU" sz="1600" dirty="0">
                        <a:solidFill>
                          <a:srgbClr val="FBFCD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Save</a:t>
                      </a:r>
                      <a:endParaRPr lang="ru-RU" sz="1600" dirty="0">
                        <a:solidFill>
                          <a:srgbClr val="FBFCD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Close</a:t>
                      </a:r>
                      <a:endParaRPr lang="ru-RU" sz="1600" dirty="0">
                        <a:solidFill>
                          <a:srgbClr val="FBFCD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Find</a:t>
                      </a:r>
                      <a:endParaRPr lang="ru-RU" sz="1600" dirty="0">
                        <a:solidFill>
                          <a:srgbClr val="FBFCD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Print</a:t>
                      </a:r>
                      <a:endParaRPr lang="ru-RU" sz="1600" dirty="0">
                        <a:solidFill>
                          <a:srgbClr val="FBFCD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SaveAs</a:t>
                      </a:r>
                      <a:endParaRPr lang="ru-RU" sz="1600" dirty="0">
                        <a:solidFill>
                          <a:srgbClr val="FBFCD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ContextMenu</a:t>
                      </a:r>
                      <a:endParaRPr lang="ru-RU" sz="1600" dirty="0">
                        <a:solidFill>
                          <a:srgbClr val="FBFCD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Help</a:t>
                      </a:r>
                      <a:endParaRPr lang="ru-RU" sz="1600" dirty="0">
                        <a:solidFill>
                          <a:srgbClr val="FBFCD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PrintPreview</a:t>
                      </a:r>
                      <a:endParaRPr lang="ru-RU" sz="1600" dirty="0">
                        <a:solidFill>
                          <a:srgbClr val="FBFCD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SelectAll</a:t>
                      </a:r>
                      <a:endParaRPr lang="ru-RU" sz="1600" dirty="0">
                        <a:solidFill>
                          <a:srgbClr val="FBFCD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Copy</a:t>
                      </a:r>
                      <a:endParaRPr lang="ru-RU" sz="1600" dirty="0">
                        <a:solidFill>
                          <a:srgbClr val="FBFCD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New</a:t>
                      </a:r>
                      <a:endParaRPr lang="ru-RU" sz="1600" dirty="0">
                        <a:solidFill>
                          <a:srgbClr val="FBFCD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Properties</a:t>
                      </a:r>
                      <a:endParaRPr lang="ru-RU" sz="1600" dirty="0">
                        <a:solidFill>
                          <a:srgbClr val="FBFCD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Stop</a:t>
                      </a:r>
                      <a:endParaRPr lang="ru-RU" sz="1600" dirty="0">
                        <a:solidFill>
                          <a:srgbClr val="FBFCD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CorrectionList</a:t>
                      </a:r>
                      <a:endParaRPr lang="ru-RU" sz="1600" dirty="0">
                        <a:solidFill>
                          <a:srgbClr val="FBFCD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NotACommand</a:t>
                      </a:r>
                      <a:endParaRPr lang="ru-RU" sz="1600" dirty="0">
                        <a:solidFill>
                          <a:srgbClr val="FBFCD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Redo</a:t>
                      </a:r>
                      <a:endParaRPr lang="ru-RU" sz="1600" dirty="0">
                        <a:solidFill>
                          <a:srgbClr val="FBFCD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Undo</a:t>
                      </a:r>
                      <a:endParaRPr lang="ru-RU" sz="1600" dirty="0">
                        <a:solidFill>
                          <a:srgbClr val="FBFCD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Cut</a:t>
                      </a:r>
                      <a:endParaRPr lang="ru-RU" sz="1600" dirty="0">
                        <a:solidFill>
                          <a:srgbClr val="FBFCD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Open</a:t>
                      </a:r>
                      <a:endParaRPr lang="ru-RU" sz="1600" dirty="0">
                        <a:solidFill>
                          <a:srgbClr val="FBFCD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BFCD0"/>
                          </a:solidFill>
                          <a:latin typeface="Arial" pitchFamily="34" charset="0"/>
                          <a:cs typeface="Arial" pitchFamily="34" charset="0"/>
                        </a:rPr>
                        <a:t>Replace</a:t>
                      </a:r>
                      <a:endParaRPr lang="ru-RU" sz="1600" dirty="0">
                        <a:solidFill>
                          <a:srgbClr val="FBFCD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rgbClr val="FBFCD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>
          <a:xfrm>
            <a:off x="361950" y="0"/>
            <a:ext cx="8496330" cy="785794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r>
              <a:rPr lang="ru-RU" sz="3200" b="1" dirty="0" smtClean="0">
                <a:solidFill>
                  <a:srgbClr val="FBFCD0"/>
                </a:solidFill>
                <a:latin typeface="Arial Narrow" pitchFamily="34" charset="0"/>
              </a:rPr>
              <a:t>Классы </a:t>
            </a:r>
            <a:r>
              <a:rPr lang="en-US" sz="3200" b="1" dirty="0" smtClean="0">
                <a:solidFill>
                  <a:srgbClr val="FBFCD0"/>
                </a:solidFill>
                <a:latin typeface="Arial Narrow" pitchFamily="34" charset="0"/>
              </a:rPr>
              <a:t>RoutedCommand</a:t>
            </a:r>
            <a:r>
              <a:rPr lang="ru-RU" sz="3200" b="1" dirty="0" smtClean="0">
                <a:solidFill>
                  <a:srgbClr val="FBFCD0"/>
                </a:solidFill>
                <a:latin typeface="Arial Narrow" pitchFamily="34" charset="0"/>
              </a:rPr>
              <a:t> и </a:t>
            </a:r>
            <a:r>
              <a:rPr lang="en-US" sz="3200" b="1" dirty="0" smtClean="0">
                <a:solidFill>
                  <a:srgbClr val="FBFCD0"/>
                </a:solidFill>
                <a:latin typeface="Arial Narrow" pitchFamily="34" charset="0"/>
              </a:rPr>
              <a:t>RoutedUICommand</a:t>
            </a:r>
            <a:endParaRPr lang="ru-RU" sz="3200" b="1" dirty="0">
              <a:solidFill>
                <a:srgbClr val="FBFCD0"/>
              </a:solidFill>
              <a:latin typeface="Arial Narrow" pitchFamily="34" charset="0"/>
            </a:endParaRPr>
          </a:p>
        </p:txBody>
      </p:sp>
      <p:graphicFrame>
        <p:nvGraphicFramePr>
          <p:cNvPr id="7" name="Схема 6"/>
          <p:cNvGraphicFramePr/>
          <p:nvPr/>
        </p:nvGraphicFramePr>
        <p:xfrm>
          <a:off x="156492" y="785794"/>
          <a:ext cx="8786874" cy="5857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715140" y="1000108"/>
            <a:ext cx="2000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1428736"/>
            <a:ext cx="41434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572000" y="857232"/>
            <a:ext cx="4214842" cy="3185487"/>
          </a:xfrm>
          <a:prstGeom prst="rect">
            <a:avLst/>
          </a:prstGeom>
          <a:solidFill>
            <a:srgbClr val="F7F7FF"/>
          </a:solidFill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180000" lvl="0" algn="l">
              <a:spcBef>
                <a:spcPts val="600"/>
              </a:spcBef>
            </a:pPr>
            <a:endParaRPr lang="en-US" sz="1200" dirty="0" smtClean="0">
              <a:latin typeface="Calibri" pitchFamily="34" charset="0"/>
            </a:endParaRPr>
          </a:p>
          <a:p>
            <a:pPr marL="180000" lvl="0" algn="l">
              <a:spcBef>
                <a:spcPts val="0"/>
              </a:spcBef>
            </a:pPr>
            <a:r>
              <a:rPr lang="en-US" sz="1100" dirty="0" smtClean="0">
                <a:latin typeface="Calibri" pitchFamily="34" charset="0"/>
              </a:rPr>
              <a:t>public RoutedCommand ();</a:t>
            </a:r>
          </a:p>
          <a:p>
            <a:pPr marL="180000" lvl="0" algn="l">
              <a:spcBef>
                <a:spcPts val="0"/>
              </a:spcBef>
            </a:pPr>
            <a:r>
              <a:rPr lang="en-US" sz="1100" dirty="0" smtClean="0">
                <a:latin typeface="Calibri" pitchFamily="34" charset="0"/>
              </a:rPr>
              <a:t>public RoutedCommand ( string name, Type </a:t>
            </a:r>
            <a:r>
              <a:rPr lang="en-US" sz="1100" dirty="0" err="1" smtClean="0">
                <a:latin typeface="Calibri" pitchFamily="34" charset="0"/>
              </a:rPr>
              <a:t>ownerType</a:t>
            </a:r>
            <a:r>
              <a:rPr lang="en-US" sz="1100" dirty="0" smtClean="0">
                <a:latin typeface="Calibri" pitchFamily="34" charset="0"/>
              </a:rPr>
              <a:t> );</a:t>
            </a:r>
            <a:endParaRPr kumimoji="0" lang="en-US" sz="110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cs typeface="Courier New" pitchFamily="49" charset="0"/>
            </a:endParaRPr>
          </a:p>
          <a:p>
            <a:pPr marL="18000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ourier New" pitchFamily="49" charset="0"/>
              </a:rPr>
              <a:t>public </a:t>
            </a:r>
            <a:r>
              <a:rPr kumimoji="0" lang="ru-RU" sz="110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ourier New" pitchFamily="49" charset="0"/>
              </a:rPr>
              <a:t>RoutedCommand</a:t>
            </a:r>
            <a:r>
              <a:rPr kumimoji="0" lang="en-US" sz="110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ourier New" pitchFamily="49" charset="0"/>
              </a:rPr>
              <a:t> </a:t>
            </a:r>
            <a:r>
              <a:rPr kumimoji="0" lang="ru-RU" sz="110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ourier New" pitchFamily="49" charset="0"/>
              </a:rPr>
              <a:t>( </a:t>
            </a:r>
            <a:r>
              <a:rPr kumimoji="0" lang="ru-RU" sz="110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ourier New" pitchFamily="49" charset="0"/>
              </a:rPr>
              <a:t>string</a:t>
            </a:r>
            <a:r>
              <a:rPr kumimoji="0" lang="ru-RU" sz="110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ourier New" pitchFamily="49" charset="0"/>
              </a:rPr>
              <a:t> </a:t>
            </a:r>
            <a:r>
              <a:rPr kumimoji="0" lang="ru-RU" sz="110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ourier New" pitchFamily="49" charset="0"/>
              </a:rPr>
              <a:t>name</a:t>
            </a:r>
            <a:r>
              <a:rPr kumimoji="0" lang="ru-RU" sz="110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ourier New" pitchFamily="49" charset="0"/>
              </a:rPr>
              <a:t>, </a:t>
            </a:r>
            <a:r>
              <a:rPr kumimoji="0" lang="ru-RU" sz="110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ourier New" pitchFamily="49" charset="0"/>
              </a:rPr>
              <a:t>Type</a:t>
            </a:r>
            <a:r>
              <a:rPr kumimoji="0" lang="ru-RU" sz="110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ourier New" pitchFamily="49" charset="0"/>
              </a:rPr>
              <a:t> </a:t>
            </a:r>
            <a:r>
              <a:rPr kumimoji="0" lang="ru-RU" sz="110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ourier New" pitchFamily="49" charset="0"/>
              </a:rPr>
              <a:t>ownerType</a:t>
            </a:r>
            <a:r>
              <a:rPr kumimoji="0" lang="ru-RU" sz="110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ourier New" pitchFamily="49" charset="0"/>
              </a:rPr>
              <a:t>,</a:t>
            </a:r>
            <a:endParaRPr kumimoji="0" lang="en-US" sz="110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cs typeface="Courier New" pitchFamily="49" charset="0"/>
            </a:endParaRPr>
          </a:p>
          <a:p>
            <a:pPr marL="18000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Calibri" pitchFamily="34" charset="0"/>
                <a:cs typeface="Courier New" pitchFamily="49" charset="0"/>
              </a:rPr>
              <a:t>	            </a:t>
            </a:r>
            <a:r>
              <a:rPr kumimoji="0" lang="ru-RU" sz="110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ourier New" pitchFamily="49" charset="0"/>
              </a:rPr>
              <a:t> </a:t>
            </a:r>
            <a:r>
              <a:rPr kumimoji="0" lang="ru-RU" sz="110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ourier New" pitchFamily="49" charset="0"/>
              </a:rPr>
              <a:t>InputGestureCollection</a:t>
            </a:r>
            <a:r>
              <a:rPr kumimoji="0" lang="ru-RU" sz="110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ourier New" pitchFamily="49" charset="0"/>
              </a:rPr>
              <a:t> </a:t>
            </a:r>
            <a:r>
              <a:rPr kumimoji="0" lang="ru-RU" sz="110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ourier New" pitchFamily="49" charset="0"/>
              </a:rPr>
              <a:t>inputGestures</a:t>
            </a:r>
            <a:r>
              <a:rPr kumimoji="0" lang="ru-RU" sz="110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ourier New" pitchFamily="49" charset="0"/>
              </a:rPr>
              <a:t> )</a:t>
            </a:r>
            <a:r>
              <a:rPr kumimoji="0" lang="en-US" sz="110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ourier New" pitchFamily="49" charset="0"/>
              </a:rPr>
              <a:t>;</a:t>
            </a:r>
          </a:p>
          <a:p>
            <a:pPr marL="18000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cs typeface="Courier New" pitchFamily="49" charset="0"/>
            </a:endParaRPr>
          </a:p>
          <a:p>
            <a:pPr marL="180000" algn="l">
              <a:spcBef>
                <a:spcPts val="600"/>
              </a:spcBef>
            </a:pPr>
            <a:r>
              <a:rPr lang="en-US" sz="1100" dirty="0" smtClean="0">
                <a:latin typeface="Calibri" pitchFamily="34" charset="0"/>
              </a:rPr>
              <a:t>public </a:t>
            </a:r>
            <a:r>
              <a:rPr lang="en-US" sz="1100" dirty="0" err="1" smtClean="0">
                <a:latin typeface="Calibri" pitchFamily="34" charset="0"/>
              </a:rPr>
              <a:t>bool</a:t>
            </a:r>
            <a:r>
              <a:rPr lang="en-US" sz="1100" dirty="0" smtClean="0">
                <a:latin typeface="Calibri" pitchFamily="34" charset="0"/>
              </a:rPr>
              <a:t> CanExecute ( Object parameter, IInputElement target );</a:t>
            </a:r>
            <a:endParaRPr kumimoji="0" lang="en-US" sz="110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cs typeface="Courier New" pitchFamily="49" charset="0"/>
            </a:endParaRPr>
          </a:p>
          <a:p>
            <a:pPr marL="180000" lvl="0" algn="l">
              <a:spcBef>
                <a:spcPts val="600"/>
              </a:spcBef>
            </a:pPr>
            <a:r>
              <a:rPr lang="en-US" sz="1100" dirty="0" smtClean="0">
                <a:latin typeface="Calibri" pitchFamily="34" charset="0"/>
              </a:rPr>
              <a:t>public void Execute ( Object parameter, IInputElement target );</a:t>
            </a:r>
          </a:p>
          <a:p>
            <a:pPr marL="180000" lvl="0" algn="l">
              <a:spcBef>
                <a:spcPts val="600"/>
              </a:spcBef>
            </a:pPr>
            <a:r>
              <a:rPr lang="en-US" sz="1100" dirty="0" smtClean="0">
                <a:latin typeface="Calibri" pitchFamily="34" charset="0"/>
              </a:rPr>
              <a:t>public InputGestureCollection </a:t>
            </a:r>
            <a:r>
              <a:rPr lang="en-US" sz="1100" dirty="0" err="1" smtClean="0">
                <a:latin typeface="Calibri" pitchFamily="34" charset="0"/>
              </a:rPr>
              <a:t>InputGestures</a:t>
            </a:r>
            <a:r>
              <a:rPr lang="en-US" sz="1100" dirty="0" smtClean="0">
                <a:latin typeface="Calibri" pitchFamily="34" charset="0"/>
              </a:rPr>
              <a:t> { get; }</a:t>
            </a:r>
          </a:p>
          <a:p>
            <a:pPr marL="180000" lvl="0" algn="l">
              <a:spcBef>
                <a:spcPts val="600"/>
              </a:spcBef>
            </a:pPr>
            <a:r>
              <a:rPr lang="en-US" sz="1100" dirty="0" smtClean="0">
                <a:latin typeface="Calibri" pitchFamily="34" charset="0"/>
              </a:rPr>
              <a:t>public string Name { get; }</a:t>
            </a:r>
          </a:p>
          <a:p>
            <a:pPr marL="180000" lvl="0" algn="l">
              <a:spcBef>
                <a:spcPts val="600"/>
              </a:spcBef>
            </a:pPr>
            <a:r>
              <a:rPr lang="en-US" sz="1100" dirty="0" smtClean="0">
                <a:latin typeface="Calibri" pitchFamily="34" charset="0"/>
              </a:rPr>
              <a:t>public Type </a:t>
            </a:r>
            <a:r>
              <a:rPr lang="en-US" sz="1100" dirty="0" err="1" smtClean="0">
                <a:latin typeface="Calibri" pitchFamily="34" charset="0"/>
              </a:rPr>
              <a:t>OwnerType</a:t>
            </a:r>
            <a:r>
              <a:rPr lang="en-US" sz="1100" dirty="0" smtClean="0">
                <a:latin typeface="Calibri" pitchFamily="34" charset="0"/>
              </a:rPr>
              <a:t> { get; }</a:t>
            </a:r>
          </a:p>
          <a:p>
            <a:pPr marL="180000" lvl="0" algn="l">
              <a:spcBef>
                <a:spcPts val="600"/>
              </a:spcBef>
            </a:pPr>
            <a:endParaRPr lang="en-US" sz="1100" dirty="0" smtClean="0">
              <a:latin typeface="Calibri" pitchFamily="34" charset="0"/>
            </a:endParaRPr>
          </a:p>
          <a:p>
            <a:pPr marL="180000" lvl="0" algn="l">
              <a:spcBef>
                <a:spcPts val="600"/>
              </a:spcBef>
            </a:pPr>
            <a:r>
              <a:rPr lang="en-US" sz="1100" dirty="0" smtClean="0">
                <a:latin typeface="Calibri" pitchFamily="34" charset="0"/>
              </a:rPr>
              <a:t>public event </a:t>
            </a:r>
            <a:r>
              <a:rPr lang="en-US" sz="1100" dirty="0" err="1" smtClean="0">
                <a:latin typeface="Calibri" pitchFamily="34" charset="0"/>
              </a:rPr>
              <a:t>EventHandler</a:t>
            </a:r>
            <a:r>
              <a:rPr lang="en-US" sz="1100" dirty="0" smtClean="0">
                <a:latin typeface="Calibri" pitchFamily="34" charset="0"/>
              </a:rPr>
              <a:t> </a:t>
            </a:r>
            <a:r>
              <a:rPr lang="en-US" sz="1100" dirty="0" err="1" smtClean="0">
                <a:latin typeface="Calibri" pitchFamily="34" charset="0"/>
              </a:rPr>
              <a:t>CanExecuteChanged</a:t>
            </a:r>
            <a:r>
              <a:rPr lang="en-US" sz="1100" dirty="0" smtClean="0">
                <a:latin typeface="Calibri" pitchFamily="34" charset="0"/>
              </a:rPr>
              <a:t>;</a:t>
            </a:r>
            <a:r>
              <a:rPr kumimoji="0" lang="ru-RU" sz="110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10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180000" lvl="0" algn="l">
              <a:spcBef>
                <a:spcPts val="600"/>
              </a:spcBef>
            </a:pP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4572000" y="4572008"/>
            <a:ext cx="4214842" cy="1615827"/>
          </a:xfrm>
          <a:prstGeom prst="rect">
            <a:avLst/>
          </a:prstGeom>
          <a:solidFill>
            <a:srgbClr val="F7F7FF"/>
          </a:solidFill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180000" lvl="0" algn="l">
              <a:spcBef>
                <a:spcPts val="600"/>
              </a:spcBef>
            </a:pPr>
            <a:endParaRPr lang="en-US" sz="1200" dirty="0" smtClean="0">
              <a:latin typeface="Calibri" pitchFamily="34" charset="0"/>
            </a:endParaRPr>
          </a:p>
          <a:p>
            <a:pPr marL="180000" lvl="0" algn="l">
              <a:spcBef>
                <a:spcPts val="0"/>
              </a:spcBef>
            </a:pPr>
            <a:r>
              <a:rPr lang="en-US" sz="1100" dirty="0" smtClean="0">
                <a:latin typeface="Calibri" pitchFamily="34" charset="0"/>
              </a:rPr>
              <a:t>public RoutedUICommand ();</a:t>
            </a:r>
          </a:p>
          <a:p>
            <a:pPr marL="180000" lvl="0" algn="l">
              <a:spcBef>
                <a:spcPts val="0"/>
              </a:spcBef>
            </a:pPr>
            <a:r>
              <a:rPr lang="en-US" sz="1100" dirty="0" smtClean="0">
                <a:latin typeface="Calibri" pitchFamily="34" charset="0"/>
              </a:rPr>
              <a:t>public RoutedUICommand ( string text, string name, Type </a:t>
            </a:r>
            <a:r>
              <a:rPr lang="en-US" sz="1100" dirty="0" err="1" smtClean="0">
                <a:latin typeface="Calibri" pitchFamily="34" charset="0"/>
              </a:rPr>
              <a:t>ownerType</a:t>
            </a:r>
            <a:r>
              <a:rPr lang="en-US" sz="1100" dirty="0" smtClean="0">
                <a:latin typeface="Calibri" pitchFamily="34" charset="0"/>
              </a:rPr>
              <a:t> );</a:t>
            </a:r>
          </a:p>
          <a:p>
            <a:pPr marL="180000" lvl="0" algn="l">
              <a:spcBef>
                <a:spcPts val="0"/>
              </a:spcBef>
            </a:pPr>
            <a:r>
              <a:rPr lang="en-US" sz="1100" dirty="0" smtClean="0">
                <a:latin typeface="Calibri" pitchFamily="34" charset="0"/>
              </a:rPr>
              <a:t>public RoutedUICommand ( string text, string name, Type </a:t>
            </a:r>
            <a:r>
              <a:rPr lang="en-US" sz="1100" dirty="0" err="1" smtClean="0">
                <a:latin typeface="Calibri" pitchFamily="34" charset="0"/>
              </a:rPr>
              <a:t>ownerType</a:t>
            </a:r>
            <a:r>
              <a:rPr lang="en-US" sz="1100" dirty="0" smtClean="0">
                <a:latin typeface="Calibri" pitchFamily="34" charset="0"/>
              </a:rPr>
              <a:t>, </a:t>
            </a:r>
          </a:p>
          <a:p>
            <a:pPr marL="180000" lvl="0" algn="l">
              <a:spcBef>
                <a:spcPts val="0"/>
              </a:spcBef>
            </a:pPr>
            <a:r>
              <a:rPr lang="en-US" sz="1100" dirty="0" smtClean="0">
                <a:latin typeface="Calibri" pitchFamily="34" charset="0"/>
              </a:rPr>
              <a:t>                                                  InputGestureCollection </a:t>
            </a:r>
            <a:r>
              <a:rPr lang="en-US" sz="1100" dirty="0" err="1" smtClean="0">
                <a:latin typeface="Calibri" pitchFamily="34" charset="0"/>
              </a:rPr>
              <a:t>inputGestures</a:t>
            </a:r>
            <a:r>
              <a:rPr lang="en-US" sz="1100" dirty="0" smtClean="0">
                <a:latin typeface="Calibri" pitchFamily="34" charset="0"/>
              </a:rPr>
              <a:t> ) ;</a:t>
            </a:r>
          </a:p>
          <a:p>
            <a:pPr marL="180000" lvl="0" algn="l">
              <a:spcBef>
                <a:spcPts val="600"/>
              </a:spcBef>
            </a:pPr>
            <a:endParaRPr lang="en-US" sz="1100" dirty="0" smtClean="0">
              <a:latin typeface="Calibri" pitchFamily="34" charset="0"/>
            </a:endParaRPr>
          </a:p>
          <a:p>
            <a:pPr marL="180000" lvl="0" algn="l">
              <a:spcBef>
                <a:spcPts val="600"/>
              </a:spcBef>
            </a:pPr>
            <a:r>
              <a:rPr lang="en-US" sz="1100" dirty="0" smtClean="0">
                <a:latin typeface="Calibri" pitchFamily="34" charset="0"/>
              </a:rPr>
              <a:t>public string Text { get; set; }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180000" lvl="0" algn="l">
              <a:spcBef>
                <a:spcPts val="600"/>
              </a:spcBef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10" name="Стрелка влево 9"/>
          <p:cNvSpPr/>
          <p:nvPr/>
        </p:nvSpPr>
        <p:spPr bwMode="auto">
          <a:xfrm>
            <a:off x="4071934" y="3786190"/>
            <a:ext cx="500066" cy="285752"/>
          </a:xfrm>
          <a:prstGeom prst="left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Стрелка влево 10"/>
          <p:cNvSpPr/>
          <p:nvPr/>
        </p:nvSpPr>
        <p:spPr bwMode="auto">
          <a:xfrm>
            <a:off x="4071934" y="4786322"/>
            <a:ext cx="500066" cy="285752"/>
          </a:xfrm>
          <a:prstGeom prst="left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95232"/>
            <a:ext cx="8382000" cy="7620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r>
              <a:rPr lang="ru-RU" sz="3200" b="1" dirty="0" smtClean="0">
                <a:solidFill>
                  <a:srgbClr val="FBFCD0"/>
                </a:solidFill>
                <a:latin typeface="Arial Narrow" pitchFamily="34" charset="0"/>
              </a:rPr>
              <a:t>Интерфейс </a:t>
            </a:r>
            <a:r>
              <a:rPr lang="en-US" sz="3200" b="1" dirty="0" smtClean="0">
                <a:solidFill>
                  <a:srgbClr val="FBFCD0"/>
                </a:solidFill>
                <a:latin typeface="Arial Narrow" pitchFamily="34" charset="0"/>
              </a:rPr>
              <a:t>ICommand</a:t>
            </a:r>
            <a:endParaRPr lang="ru-RU" sz="3200" b="1" dirty="0">
              <a:solidFill>
                <a:srgbClr val="FBFCD0"/>
              </a:solidFill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42844" y="2497558"/>
            <a:ext cx="8786874" cy="4003276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l">
              <a:spcBef>
                <a:spcPts val="600"/>
              </a:spcBef>
              <a:buFont typeface="Wingdings" pitchFamily="2" charset="2"/>
              <a:buChar char="ü"/>
            </a:pPr>
            <a:r>
              <a:rPr lang="ru-RU" sz="1800" dirty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Интерфейс </a:t>
            </a:r>
            <a:r>
              <a:rPr lang="en-US" sz="1800" dirty="0" smtClean="0">
                <a:solidFill>
                  <a:srgbClr val="FBFCD0"/>
                </a:solidFill>
              </a:rPr>
              <a:t>I</a:t>
            </a:r>
            <a:r>
              <a:rPr lang="ru-RU" sz="1800" dirty="0" smtClean="0">
                <a:solidFill>
                  <a:srgbClr val="FBFCD0"/>
                </a:solidFill>
              </a:rPr>
              <a:t>С</a:t>
            </a:r>
            <a:r>
              <a:rPr lang="en-US" sz="1800" dirty="0" err="1" smtClean="0">
                <a:solidFill>
                  <a:srgbClr val="FBFCD0"/>
                </a:solidFill>
              </a:rPr>
              <a:t>ommand</a:t>
            </a: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 реализуется классом </a:t>
            </a:r>
            <a:r>
              <a:rPr lang="en-US" sz="1800" dirty="0" smtClean="0">
                <a:solidFill>
                  <a:srgbClr val="FBFCD0"/>
                </a:solidFill>
              </a:rPr>
              <a:t>RoutedCommand </a:t>
            </a:r>
            <a:r>
              <a:rPr lang="ru-RU" sz="1800" dirty="0" smtClean="0">
                <a:solidFill>
                  <a:srgbClr val="FBFCD0"/>
                </a:solidFill>
              </a:rPr>
              <a:t>и наследуется классом </a:t>
            </a:r>
            <a:r>
              <a:rPr lang="en-US" sz="1800" dirty="0" smtClean="0">
                <a:solidFill>
                  <a:srgbClr val="FBFCD0"/>
                </a:solidFill>
              </a:rPr>
              <a:t>RoutedUICommand</a:t>
            </a:r>
            <a:r>
              <a:rPr lang="ru-RU" sz="1800" dirty="0" smtClean="0">
                <a:solidFill>
                  <a:srgbClr val="FBFCD0"/>
                </a:solidFill>
              </a:rPr>
              <a:t>. Это единственные классы </a:t>
            </a:r>
            <a:r>
              <a:rPr lang="en-US" sz="1800" dirty="0" smtClean="0">
                <a:solidFill>
                  <a:srgbClr val="FBFCD0"/>
                </a:solidFill>
              </a:rPr>
              <a:t>WPF</a:t>
            </a:r>
            <a:r>
              <a:rPr lang="ru-RU" sz="1800" dirty="0" smtClean="0">
                <a:solidFill>
                  <a:srgbClr val="FBFCD0"/>
                </a:solidFill>
              </a:rPr>
              <a:t>, реализующие интерфейс </a:t>
            </a:r>
            <a:r>
              <a:rPr lang="en-US" sz="1800" dirty="0" smtClean="0">
                <a:solidFill>
                  <a:srgbClr val="FBFCD0"/>
                </a:solidFill>
              </a:rPr>
              <a:t>ICommand.</a:t>
            </a:r>
          </a:p>
          <a:p>
            <a:pPr algn="l">
              <a:spcBef>
                <a:spcPts val="600"/>
              </a:spcBef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Метод </a:t>
            </a:r>
            <a:r>
              <a:rPr lang="en-US" sz="1800" dirty="0" err="1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CanExecute</a:t>
            </a: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()</a:t>
            </a:r>
            <a:r>
              <a:rPr lang="en-US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возвращает значение </a:t>
            </a:r>
            <a:r>
              <a:rPr lang="en-US" sz="1800" dirty="0" smtClean="0">
                <a:solidFill>
                  <a:srgbClr val="FBFCD0"/>
                </a:solidFill>
              </a:rPr>
              <a:t>true</a:t>
            </a:r>
            <a:r>
              <a:rPr lang="ru-RU" sz="1800" dirty="0" smtClean="0">
                <a:solidFill>
                  <a:srgbClr val="FBFCD0"/>
                </a:solidFill>
              </a:rPr>
              <a:t>, если команду можно выполнить для целевого объекта (</a:t>
            </a:r>
            <a:r>
              <a:rPr lang="en-US" sz="1800" dirty="0" smtClean="0">
                <a:solidFill>
                  <a:srgbClr val="FBFCD0"/>
                </a:solidFill>
              </a:rPr>
              <a:t>command target</a:t>
            </a:r>
            <a:r>
              <a:rPr lang="ru-RU" sz="1800" dirty="0" smtClean="0">
                <a:solidFill>
                  <a:srgbClr val="FBFCD0"/>
                </a:solidFill>
              </a:rPr>
              <a:t>)</a:t>
            </a:r>
            <a:r>
              <a:rPr lang="en-US" sz="1800" dirty="0" smtClean="0">
                <a:solidFill>
                  <a:srgbClr val="FBFCD0"/>
                </a:solidFill>
              </a:rPr>
              <a:t>.</a:t>
            </a:r>
            <a:r>
              <a:rPr lang="ru-RU" sz="1800" dirty="0" smtClean="0">
                <a:solidFill>
                  <a:srgbClr val="FBFCD0"/>
                </a:solidFill>
              </a:rPr>
              <a:t> </a:t>
            </a:r>
          </a:p>
          <a:p>
            <a:pPr algn="l">
              <a:spcBef>
                <a:spcPts val="600"/>
              </a:spcBef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В методе </a:t>
            </a:r>
            <a:r>
              <a:rPr lang="en-US" sz="1800" dirty="0" smtClean="0">
                <a:solidFill>
                  <a:srgbClr val="FBFCD0"/>
                </a:solidFill>
              </a:rPr>
              <a:t>Execute</a:t>
            </a:r>
            <a:r>
              <a:rPr lang="ru-RU" sz="1800" dirty="0" smtClean="0">
                <a:solidFill>
                  <a:srgbClr val="FBFCD0"/>
                </a:solidFill>
              </a:rPr>
              <a:t>()</a:t>
            </a:r>
            <a:r>
              <a:rPr lang="en-US" sz="1800" dirty="0" smtClean="0">
                <a:solidFill>
                  <a:srgbClr val="FBFCD0"/>
                </a:solidFill>
              </a:rPr>
              <a:t> </a:t>
            </a:r>
            <a:r>
              <a:rPr lang="ru-RU" sz="1800" dirty="0" smtClean="0">
                <a:solidFill>
                  <a:srgbClr val="FBFCD0"/>
                </a:solidFill>
              </a:rPr>
              <a:t>выполняются действия, ассоциированные с командой</a:t>
            </a:r>
            <a:r>
              <a:rPr lang="en-US" sz="1800" dirty="0" smtClean="0">
                <a:solidFill>
                  <a:srgbClr val="FBFCD0"/>
                </a:solidFill>
              </a:rPr>
              <a:t>. </a:t>
            </a:r>
            <a:endParaRPr lang="ru-RU" sz="1800" dirty="0" smtClean="0">
              <a:solidFill>
                <a:srgbClr val="FBFCD0"/>
              </a:solidFill>
            </a:endParaRPr>
          </a:p>
          <a:p>
            <a:pPr algn="l">
              <a:spcBef>
                <a:spcPts val="600"/>
              </a:spcBef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Через параметры методов </a:t>
            </a:r>
            <a:r>
              <a:rPr lang="en-US" sz="1800" dirty="0" err="1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CanExecute</a:t>
            </a: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()</a:t>
            </a:r>
            <a:r>
              <a:rPr lang="en-US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smtClean="0">
                <a:solidFill>
                  <a:srgbClr val="FBFCD0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en-US" sz="1800" dirty="0" smtClean="0">
                <a:solidFill>
                  <a:srgbClr val="FBFCD0"/>
                </a:solidFill>
              </a:rPr>
              <a:t>Execute</a:t>
            </a:r>
            <a:r>
              <a:rPr lang="ru-RU" sz="1800" dirty="0" smtClean="0">
                <a:solidFill>
                  <a:srgbClr val="FBFCD0"/>
                </a:solidFill>
              </a:rPr>
              <a:t>()</a:t>
            </a: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можно передать ссылку на данные (допускается  значение </a:t>
            </a:r>
            <a:r>
              <a:rPr lang="en-US" sz="1800" dirty="0" smtClean="0">
                <a:solidFill>
                  <a:srgbClr val="FBFCD0"/>
                </a:solidFill>
              </a:rPr>
              <a:t>null</a:t>
            </a:r>
            <a:r>
              <a:rPr lang="ru-RU" sz="1800" dirty="0" smtClean="0">
                <a:solidFill>
                  <a:srgbClr val="FBFCD0"/>
                </a:solidFill>
              </a:rPr>
              <a:t>)</a:t>
            </a:r>
            <a:r>
              <a:rPr lang="en-US" sz="1800" dirty="0" smtClean="0">
                <a:solidFill>
                  <a:srgbClr val="FBFCD0"/>
                </a:solidFill>
              </a:rPr>
              <a:t>. </a:t>
            </a:r>
            <a:endParaRPr lang="ru-RU" sz="1800" dirty="0" smtClean="0">
              <a:solidFill>
                <a:srgbClr val="FBFCD0"/>
              </a:solidFill>
            </a:endParaRPr>
          </a:p>
          <a:p>
            <a:pPr algn="l">
              <a:spcBef>
                <a:spcPts val="600"/>
              </a:spcBef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Событие </a:t>
            </a:r>
            <a:r>
              <a:rPr lang="en-US" sz="1800" dirty="0" err="1" smtClean="0">
                <a:solidFill>
                  <a:srgbClr val="FBFCD0"/>
                </a:solidFill>
              </a:rPr>
              <a:t>CanExecuteChanged</a:t>
            </a:r>
            <a:r>
              <a:rPr lang="en-US" sz="1800" dirty="0" smtClean="0">
                <a:solidFill>
                  <a:srgbClr val="FBFCD0"/>
                </a:solidFill>
              </a:rPr>
              <a:t> </a:t>
            </a:r>
            <a:r>
              <a:rPr lang="ru-RU" sz="1800" dirty="0" smtClean="0">
                <a:solidFill>
                  <a:srgbClr val="FBFCD0"/>
                </a:solidFill>
              </a:rPr>
              <a:t>происходит, когда менеджер команд диагностирует изменение в источнике команды, которое может привести к </a:t>
            </a:r>
            <a:r>
              <a:rPr lang="ru-RU" sz="1800" dirty="0" smtClean="0">
                <a:solidFill>
                  <a:srgbClr val="FBFCD0"/>
                </a:solidFill>
              </a:rPr>
              <a:t>невозможности выполнения </a:t>
            </a:r>
            <a:r>
              <a:rPr lang="ru-RU" sz="1800" dirty="0" smtClean="0">
                <a:solidFill>
                  <a:srgbClr val="FBFCD0"/>
                </a:solidFill>
              </a:rPr>
              <a:t>уже </a:t>
            </a:r>
            <a:r>
              <a:rPr lang="ru-RU" sz="1800" dirty="0" smtClean="0">
                <a:solidFill>
                  <a:srgbClr val="FBFCD0"/>
                </a:solidFill>
              </a:rPr>
              <a:t>инициированной(</a:t>
            </a:r>
            <a:r>
              <a:rPr lang="en-US" sz="1800" dirty="0" smtClean="0">
                <a:solidFill>
                  <a:srgbClr val="FBFCD0"/>
                </a:solidFill>
              </a:rPr>
              <a:t>raised</a:t>
            </a:r>
            <a:r>
              <a:rPr lang="ru-RU" sz="1800" dirty="0" smtClean="0">
                <a:solidFill>
                  <a:srgbClr val="FBFCD0"/>
                </a:solidFill>
              </a:rPr>
              <a:t>) команды</a:t>
            </a:r>
            <a:r>
              <a:rPr lang="ru-RU" sz="1800" dirty="0" smtClean="0">
                <a:solidFill>
                  <a:srgbClr val="FBFCD0"/>
                </a:solidFill>
              </a:rPr>
              <a:t>, </a:t>
            </a:r>
            <a:r>
              <a:rPr lang="ru-RU" sz="1800" dirty="0" smtClean="0">
                <a:solidFill>
                  <a:srgbClr val="FBFCD0"/>
                </a:solidFill>
              </a:rPr>
              <a:t>но еще не </a:t>
            </a:r>
            <a:r>
              <a:rPr lang="ru-RU" sz="1800" dirty="0" smtClean="0">
                <a:solidFill>
                  <a:srgbClr val="FBFCD0"/>
                </a:solidFill>
              </a:rPr>
              <a:t>выполненной.</a:t>
            </a: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Обычно в ответ на это событие источник </a:t>
            </a:r>
            <a:r>
              <a:rPr lang="ru-RU" sz="1800" dirty="0" smtClean="0">
                <a:solidFill>
                  <a:srgbClr val="FBFCD0"/>
                </a:solidFill>
              </a:rPr>
              <a:t>команды вызывает метод </a:t>
            </a:r>
            <a:r>
              <a:rPr lang="en-US" sz="1800" dirty="0" err="1" smtClean="0">
                <a:solidFill>
                  <a:srgbClr val="FBFCD0"/>
                </a:solidFill>
              </a:rPr>
              <a:t>CanExecute</a:t>
            </a:r>
            <a:r>
              <a:rPr lang="ru-RU" sz="1800" dirty="0" smtClean="0">
                <a:solidFill>
                  <a:srgbClr val="FBFCD0"/>
                </a:solidFill>
              </a:rPr>
              <a:t>().</a:t>
            </a:r>
            <a:endParaRPr lang="en-US" sz="1800" dirty="0" smtClean="0">
              <a:solidFill>
                <a:srgbClr val="FBFCD0"/>
              </a:solidFill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14282" y="1031810"/>
            <a:ext cx="8591550" cy="13256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22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l">
              <a:spcBef>
                <a:spcPts val="0"/>
              </a:spcBef>
            </a:pPr>
            <a:r>
              <a:rPr lang="en-US" sz="1600" dirty="0" smtClean="0">
                <a:latin typeface="Calibri" pitchFamily="34" charset="0"/>
                <a:cs typeface="Courier New" pitchFamily="49" charset="0"/>
              </a:rPr>
              <a:t>public interface ICommand</a:t>
            </a:r>
          </a:p>
          <a:p>
            <a:pPr algn="l">
              <a:spcBef>
                <a:spcPts val="0"/>
              </a:spcBef>
            </a:pPr>
            <a:r>
              <a:rPr lang="en-US" sz="1600" dirty="0" smtClean="0">
                <a:latin typeface="Calibri" pitchFamily="34" charset="0"/>
                <a:cs typeface="Courier New" pitchFamily="49" charset="0"/>
              </a:rPr>
              <a:t>{ 	</a:t>
            </a:r>
            <a:r>
              <a:rPr lang="en-US" sz="1600" dirty="0" err="1" smtClean="0">
                <a:latin typeface="Calibri" pitchFamily="34" charset="0"/>
                <a:cs typeface="Courier New" pitchFamily="49" charset="0"/>
              </a:rPr>
              <a:t>bool</a:t>
            </a:r>
            <a:r>
              <a:rPr lang="en-US" sz="1600" dirty="0" smtClean="0">
                <a:latin typeface="Calibri" pitchFamily="34" charset="0"/>
                <a:cs typeface="Courier New" pitchFamily="49" charset="0"/>
              </a:rPr>
              <a:t> CanExecute( Object parameter ); </a:t>
            </a:r>
          </a:p>
          <a:p>
            <a:pPr algn="l">
              <a:spcBef>
                <a:spcPts val="0"/>
              </a:spcBef>
            </a:pPr>
            <a:r>
              <a:rPr lang="en-US" sz="1600" dirty="0" smtClean="0">
                <a:latin typeface="Calibri" pitchFamily="34" charset="0"/>
                <a:cs typeface="Courier New" pitchFamily="49" charset="0"/>
              </a:rPr>
              <a:t>	void Execute( Object parameter ); </a:t>
            </a:r>
          </a:p>
          <a:p>
            <a:pPr algn="l">
              <a:spcBef>
                <a:spcPts val="0"/>
              </a:spcBef>
            </a:pPr>
            <a:r>
              <a:rPr lang="en-US" sz="1600" dirty="0" smtClean="0">
                <a:latin typeface="Calibri" pitchFamily="34" charset="0"/>
                <a:cs typeface="Courier New" pitchFamily="49" charset="0"/>
              </a:rPr>
              <a:t>	event </a:t>
            </a:r>
            <a:r>
              <a:rPr lang="en-US" sz="1600" dirty="0" err="1" smtClean="0">
                <a:latin typeface="Calibri" pitchFamily="34" charset="0"/>
                <a:cs typeface="Courier New" pitchFamily="49" charset="0"/>
              </a:rPr>
              <a:t>EventHandler</a:t>
            </a:r>
            <a:r>
              <a:rPr lang="en-US" sz="1600" dirty="0" smtClean="0">
                <a:latin typeface="Calibri" pitchFamily="34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alibri" pitchFamily="34" charset="0"/>
                <a:cs typeface="Courier New" pitchFamily="49" charset="0"/>
              </a:rPr>
              <a:t>CanExecuteChanged</a:t>
            </a:r>
            <a:r>
              <a:rPr lang="en-US" sz="1600" dirty="0" smtClean="0">
                <a:latin typeface="Calibri" pitchFamily="34" charset="0"/>
                <a:cs typeface="Courier New" pitchFamily="49" charset="0"/>
              </a:rPr>
              <a:t>; </a:t>
            </a:r>
          </a:p>
          <a:p>
            <a:pPr algn="l">
              <a:spcBef>
                <a:spcPts val="0"/>
              </a:spcBef>
            </a:pPr>
            <a:r>
              <a:rPr lang="en-US" sz="1600" dirty="0" smtClean="0">
                <a:latin typeface="Calibri" pitchFamily="34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38150" y="285728"/>
            <a:ext cx="8382000" cy="7620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r>
              <a:rPr lang="ru-RU" sz="3200" b="1" dirty="0" smtClean="0">
                <a:solidFill>
                  <a:srgbClr val="FBFCD0"/>
                </a:solidFill>
                <a:latin typeface="Arial Narrow" pitchFamily="34" charset="0"/>
              </a:rPr>
              <a:t>Классы </a:t>
            </a:r>
            <a:r>
              <a:rPr lang="en-US" sz="3200" b="1" dirty="0" smtClean="0">
                <a:solidFill>
                  <a:srgbClr val="FBFCD0"/>
                </a:solidFill>
                <a:latin typeface="Arial Narrow" pitchFamily="34" charset="0"/>
              </a:rPr>
              <a:t>RoutedCommand</a:t>
            </a:r>
            <a:r>
              <a:rPr lang="ru-RU" sz="3200" b="1" dirty="0" smtClean="0">
                <a:solidFill>
                  <a:srgbClr val="FBFCD0"/>
                </a:solidFill>
                <a:latin typeface="Arial Narrow" pitchFamily="34" charset="0"/>
              </a:rPr>
              <a:t> и </a:t>
            </a:r>
            <a:r>
              <a:rPr lang="en-US" sz="3200" b="1" dirty="0" smtClean="0">
                <a:solidFill>
                  <a:srgbClr val="FBFCD0"/>
                </a:solidFill>
                <a:latin typeface="Arial Narrow" pitchFamily="34" charset="0"/>
              </a:rPr>
              <a:t>RoutedUICommand</a:t>
            </a:r>
            <a:endParaRPr lang="ru-RU" sz="3200" b="1" dirty="0">
              <a:solidFill>
                <a:srgbClr val="FBFCD0"/>
              </a:solidFill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214282" y="1210686"/>
            <a:ext cx="8786874" cy="2802948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l"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Методы </a:t>
            </a:r>
            <a:r>
              <a:rPr lang="en-US" sz="1800" dirty="0" smtClean="0">
                <a:solidFill>
                  <a:srgbClr val="FBFCD0"/>
                </a:solidFill>
              </a:rPr>
              <a:t>Execute </a:t>
            </a:r>
            <a:r>
              <a:rPr lang="ru-RU" sz="1800" dirty="0" smtClean="0">
                <a:solidFill>
                  <a:srgbClr val="FBFCD0"/>
                </a:solidFill>
              </a:rPr>
              <a:t>и</a:t>
            </a:r>
            <a:r>
              <a:rPr lang="en-US" sz="1800" dirty="0" smtClean="0">
                <a:solidFill>
                  <a:srgbClr val="FBFCD0"/>
                </a:solidFill>
              </a:rPr>
              <a:t> CanExecute </a:t>
            </a:r>
            <a:r>
              <a:rPr lang="ru-RU" sz="1800" dirty="0" smtClean="0">
                <a:solidFill>
                  <a:srgbClr val="FBFCD0"/>
                </a:solidFill>
              </a:rPr>
              <a:t>класса</a:t>
            </a: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en-US" sz="1800" dirty="0" err="1" smtClean="0">
                <a:solidFill>
                  <a:srgbClr val="FBFCD0"/>
                </a:solidFill>
              </a:rPr>
              <a:t>RoutedCommand</a:t>
            </a: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не содержат логику приложения для команды. Методы </a:t>
            </a:r>
            <a:r>
              <a:rPr lang="ru-RU" sz="1800" dirty="0" smtClean="0">
                <a:solidFill>
                  <a:srgbClr val="FBFCD0"/>
                </a:solidFill>
              </a:rPr>
              <a:t>только инициируют события для прохода по дереву элементов в поисках </a:t>
            </a:r>
            <a:r>
              <a:rPr lang="ru-RU" sz="1800" dirty="0" smtClean="0">
                <a:solidFill>
                  <a:srgbClr val="FBFCD0"/>
                </a:solidFill>
              </a:rPr>
              <a:t>объектов </a:t>
            </a:r>
            <a:r>
              <a:rPr lang="en-US" sz="1800" dirty="0" err="1" smtClean="0">
                <a:solidFill>
                  <a:srgbClr val="FBFCD0"/>
                </a:solidFill>
              </a:rPr>
              <a:t>CommandBinding</a:t>
            </a:r>
            <a:r>
              <a:rPr lang="en-US" sz="1800" dirty="0" smtClean="0">
                <a:solidFill>
                  <a:srgbClr val="FBFCD0"/>
                </a:solidFill>
              </a:rPr>
              <a:t>.</a:t>
            </a:r>
            <a:endParaRPr lang="ru-RU" sz="1800" dirty="0" smtClean="0">
              <a:solidFill>
                <a:srgbClr val="FBFCD0"/>
              </a:solidFill>
            </a:endParaRPr>
          </a:p>
          <a:p>
            <a:pPr algn="l"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Логика команды </a:t>
            </a:r>
            <a:r>
              <a:rPr lang="ru-RU" sz="1800" dirty="0" smtClean="0">
                <a:solidFill>
                  <a:srgbClr val="FBFCD0"/>
                </a:solidFill>
              </a:rPr>
              <a:t>находится в обработчиках событий, присоединенных </a:t>
            </a:r>
            <a:r>
              <a:rPr lang="ru-RU" sz="1800" dirty="0" smtClean="0">
                <a:solidFill>
                  <a:srgbClr val="FBFCD0"/>
                </a:solidFill>
              </a:rPr>
              <a:t>к</a:t>
            </a: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команде в объектах </a:t>
            </a:r>
            <a:r>
              <a:rPr lang="en-US" sz="1800" dirty="0" err="1" smtClean="0">
                <a:solidFill>
                  <a:srgbClr val="FBFCD0"/>
                </a:solidFill>
              </a:rPr>
              <a:t>CommandBinding</a:t>
            </a:r>
            <a:r>
              <a:rPr lang="en-US" sz="1800" dirty="0" smtClean="0">
                <a:solidFill>
                  <a:srgbClr val="FBFCD0"/>
                </a:solidFill>
              </a:rPr>
              <a:t>. </a:t>
            </a:r>
            <a:endParaRPr lang="en-US" sz="1800" dirty="0" smtClean="0">
              <a:solidFill>
                <a:srgbClr val="FBFCD0"/>
              </a:solidFill>
            </a:endParaRPr>
          </a:p>
          <a:p>
            <a:pPr algn="l"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Метод</a:t>
            </a: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en-US" sz="1800" dirty="0" smtClean="0">
                <a:solidFill>
                  <a:srgbClr val="FBFCD0"/>
                </a:solidFill>
              </a:rPr>
              <a:t>Execute </a:t>
            </a:r>
            <a:r>
              <a:rPr lang="ru-RU" sz="1800" dirty="0" smtClean="0">
                <a:solidFill>
                  <a:srgbClr val="FBFCD0"/>
                </a:solidFill>
              </a:rPr>
              <a:t>инициирует</a:t>
            </a:r>
            <a:r>
              <a:rPr lang="ru-RU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события </a:t>
            </a:r>
            <a:r>
              <a:rPr lang="en-US" sz="1800" dirty="0" smtClean="0">
                <a:solidFill>
                  <a:srgbClr val="FBFCD0"/>
                </a:solidFill>
              </a:rPr>
              <a:t>PreviewExecuted </a:t>
            </a:r>
            <a:r>
              <a:rPr lang="ru-RU" sz="1800" dirty="0" smtClean="0">
                <a:solidFill>
                  <a:srgbClr val="FBFCD0"/>
                </a:solidFill>
              </a:rPr>
              <a:t>и</a:t>
            </a:r>
            <a:r>
              <a:rPr lang="en-US" sz="1800" dirty="0" smtClean="0">
                <a:solidFill>
                  <a:srgbClr val="FBFCD0"/>
                </a:solidFill>
              </a:rPr>
              <a:t> Executed.</a:t>
            </a:r>
            <a:endParaRPr lang="ru-RU" sz="1800" dirty="0" smtClean="0">
              <a:solidFill>
                <a:srgbClr val="FBFCD0"/>
              </a:solidFill>
            </a:endParaRPr>
          </a:p>
          <a:p>
            <a:pPr algn="l"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FBFCD0"/>
                </a:solidFill>
              </a:rPr>
              <a:t> Метод </a:t>
            </a:r>
            <a:r>
              <a:rPr lang="en-US" sz="1800" dirty="0" smtClean="0">
                <a:solidFill>
                  <a:srgbClr val="FBFCD0"/>
                </a:solidFill>
              </a:rPr>
              <a:t>CanExecute </a:t>
            </a:r>
            <a:r>
              <a:rPr lang="ru-RU" sz="1800" dirty="0" smtClean="0">
                <a:solidFill>
                  <a:srgbClr val="FBFCD0"/>
                </a:solidFill>
              </a:rPr>
              <a:t>инициирует события </a:t>
            </a:r>
            <a:r>
              <a:rPr lang="en-US" sz="1800" dirty="0" smtClean="0">
                <a:solidFill>
                  <a:srgbClr val="FBFCD0"/>
                </a:solidFill>
              </a:rPr>
              <a:t>PreviewCanExecute </a:t>
            </a:r>
            <a:r>
              <a:rPr lang="ru-RU" sz="1800" dirty="0" smtClean="0">
                <a:solidFill>
                  <a:srgbClr val="FBFCD0"/>
                </a:solidFill>
              </a:rPr>
              <a:t>и</a:t>
            </a:r>
            <a:r>
              <a:rPr lang="en-US" sz="1800" dirty="0" smtClean="0">
                <a:solidFill>
                  <a:srgbClr val="FBFCD0"/>
                </a:solidFill>
              </a:rPr>
              <a:t> CanExecute</a:t>
            </a:r>
            <a:r>
              <a:rPr lang="ru-RU" sz="1800" dirty="0" smtClean="0">
                <a:solidFill>
                  <a:srgbClr val="FBFCD0"/>
                </a:solidFill>
              </a:rPr>
              <a:t>.</a:t>
            </a:r>
            <a:endParaRPr lang="en-US" sz="1800" dirty="0" smtClean="0"/>
          </a:p>
          <a:p>
            <a:pPr algn="l">
              <a:spcBef>
                <a:spcPts val="600"/>
              </a:spcBef>
            </a:pPr>
            <a:r>
              <a:rPr lang="ru-RU" sz="1800" dirty="0" smtClean="0">
                <a:solidFill>
                  <a:srgbClr val="FBFCD0"/>
                </a:solidFill>
              </a:rPr>
              <a:t> </a:t>
            </a:r>
            <a:endParaRPr lang="en-US" sz="1800" dirty="0" smtClean="0">
              <a:solidFill>
                <a:srgbClr val="FBFCD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38150" y="71414"/>
            <a:ext cx="8382000" cy="7620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r>
              <a:rPr lang="ru-RU" sz="3200" b="1" dirty="0" smtClean="0">
                <a:solidFill>
                  <a:srgbClr val="FBFCD0"/>
                </a:solidFill>
                <a:latin typeface="Arial Narrow" pitchFamily="34" charset="0"/>
              </a:rPr>
              <a:t>Класс </a:t>
            </a:r>
            <a:r>
              <a:rPr lang="en-US" sz="3200" b="1" dirty="0" smtClean="0">
                <a:solidFill>
                  <a:srgbClr val="FBFCD0"/>
                </a:solidFill>
                <a:latin typeface="Arial Narrow" pitchFamily="34" charset="0"/>
              </a:rPr>
              <a:t>CommandBinding</a:t>
            </a:r>
            <a:endParaRPr lang="ru-RU" sz="3200" b="1" dirty="0">
              <a:solidFill>
                <a:srgbClr val="FBFCD0"/>
              </a:solidFill>
              <a:latin typeface="Arial Narrow" pitchFamily="34" charset="0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42844" y="809447"/>
            <a:ext cx="8858312" cy="3972499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l">
              <a:buFont typeface="Wingdings" pitchFamily="2" charset="2"/>
              <a:buChar char="ü"/>
            </a:pP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Класс реализует привязку команды </a:t>
            </a:r>
            <a:r>
              <a:rPr lang="en-US" sz="1800" dirty="0" smtClean="0">
                <a:solidFill>
                  <a:srgbClr val="FBFCD0"/>
                </a:solidFill>
              </a:rPr>
              <a:t>RoutedCommand </a:t>
            </a:r>
            <a:r>
              <a:rPr lang="ru-RU" sz="1800" dirty="0" smtClean="0">
                <a:solidFill>
                  <a:srgbClr val="FBFCD0"/>
                </a:solidFill>
              </a:rPr>
              <a:t>к обработчикам, в которых реализована логика команды</a:t>
            </a:r>
            <a:r>
              <a:rPr lang="en-US" sz="1800" dirty="0" smtClean="0">
                <a:solidFill>
                  <a:srgbClr val="FBFCD0"/>
                </a:solidFill>
              </a:rPr>
              <a:t>.</a:t>
            </a:r>
            <a:endParaRPr lang="ru-RU" sz="1800" dirty="0" smtClean="0">
              <a:solidFill>
                <a:srgbClr val="FBFCD0"/>
              </a:solidFill>
            </a:endParaRPr>
          </a:p>
          <a:p>
            <a:pPr algn="l">
              <a:buFont typeface="Wingdings" pitchFamily="2" charset="2"/>
              <a:buChar char="ü"/>
            </a:pP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Объект </a:t>
            </a:r>
            <a:r>
              <a:rPr lang="en-US" sz="1800" dirty="0" smtClean="0">
                <a:solidFill>
                  <a:srgbClr val="FBFCD0"/>
                </a:solidFill>
              </a:rPr>
              <a:t>CommandBinding </a:t>
            </a:r>
            <a:r>
              <a:rPr lang="ru-RU" sz="1800" dirty="0" smtClean="0">
                <a:solidFill>
                  <a:srgbClr val="FBFCD0"/>
                </a:solidFill>
              </a:rPr>
              <a:t>связывает команду с событиями </a:t>
            </a:r>
            <a:r>
              <a:rPr lang="en-US" sz="1800" dirty="0" smtClean="0">
                <a:solidFill>
                  <a:srgbClr val="FBFCD0"/>
                </a:solidFill>
              </a:rPr>
              <a:t>PreviewExecuted/Executed </a:t>
            </a:r>
            <a:r>
              <a:rPr lang="ru-RU" sz="1800" dirty="0" smtClean="0">
                <a:solidFill>
                  <a:srgbClr val="FBFCD0"/>
                </a:solidFill>
              </a:rPr>
              <a:t>и</a:t>
            </a: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en-US" sz="1800" dirty="0" err="1" smtClean="0">
                <a:solidFill>
                  <a:srgbClr val="FBFCD0"/>
                </a:solidFill>
              </a:rPr>
              <a:t>PreviewCanExecute</a:t>
            </a:r>
            <a:r>
              <a:rPr lang="en-US" sz="1800" dirty="0" smtClean="0">
                <a:solidFill>
                  <a:srgbClr val="FBFCD0"/>
                </a:solidFill>
              </a:rPr>
              <a:t>/</a:t>
            </a:r>
            <a:r>
              <a:rPr lang="en-US" sz="1800" dirty="0" err="1" smtClean="0">
                <a:solidFill>
                  <a:srgbClr val="FBFCD0"/>
                </a:solidFill>
              </a:rPr>
              <a:t>CanExecute</a:t>
            </a:r>
            <a:r>
              <a:rPr lang="ru-RU" sz="1800" dirty="0" smtClean="0">
                <a:solidFill>
                  <a:srgbClr val="FBFCD0"/>
                </a:solidFill>
              </a:rPr>
              <a:t>.</a:t>
            </a:r>
            <a:endParaRPr lang="en-US" sz="1800" dirty="0" smtClean="0">
              <a:solidFill>
                <a:srgbClr val="FBFCD0"/>
              </a:solidFill>
            </a:endParaRPr>
          </a:p>
          <a:p>
            <a:pPr algn="l">
              <a:buFont typeface="Wingdings" pitchFamily="2" charset="2"/>
              <a:buChar char="ü"/>
            </a:pP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При вызове методов  </a:t>
            </a:r>
            <a:r>
              <a:rPr lang="en-US" sz="1800" dirty="0" smtClean="0">
                <a:solidFill>
                  <a:srgbClr val="FBFCD0"/>
                </a:solidFill>
              </a:rPr>
              <a:t>Execute</a:t>
            </a:r>
            <a:r>
              <a:rPr lang="ru-RU" sz="1800" dirty="0" smtClean="0">
                <a:solidFill>
                  <a:srgbClr val="FBFCD0"/>
                </a:solidFill>
              </a:rPr>
              <a:t>()</a:t>
            </a: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или</a:t>
            </a: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en-US" sz="1800" dirty="0" err="1" smtClean="0">
                <a:solidFill>
                  <a:srgbClr val="FBFCD0"/>
                </a:solidFill>
              </a:rPr>
              <a:t>CanExecute</a:t>
            </a:r>
            <a:r>
              <a:rPr lang="ru-RU" sz="1800" dirty="0" smtClean="0">
                <a:solidFill>
                  <a:srgbClr val="FBFCD0"/>
                </a:solidFill>
              </a:rPr>
              <a:t>()</a:t>
            </a: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из класса </a:t>
            </a:r>
            <a:r>
              <a:rPr lang="en-US" sz="1800" dirty="0" smtClean="0">
                <a:solidFill>
                  <a:srgbClr val="FBFCD0"/>
                </a:solidFill>
              </a:rPr>
              <a:t>RoutedCommand </a:t>
            </a:r>
            <a:r>
              <a:rPr lang="ru-RU" sz="1800" dirty="0" smtClean="0">
                <a:solidFill>
                  <a:srgbClr val="FBFCD0"/>
                </a:solidFill>
              </a:rPr>
              <a:t>в целевом объекте команды возникают события </a:t>
            </a: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en-US" sz="1800" dirty="0" err="1" smtClean="0">
                <a:solidFill>
                  <a:srgbClr val="FBFCD0"/>
                </a:solidFill>
              </a:rPr>
              <a:t>PreviewExecuted</a:t>
            </a:r>
            <a:r>
              <a:rPr lang="en-US" sz="1800" dirty="0" smtClean="0">
                <a:solidFill>
                  <a:srgbClr val="FBFCD0"/>
                </a:solidFill>
              </a:rPr>
              <a:t>/Executed </a:t>
            </a:r>
            <a:r>
              <a:rPr lang="ru-RU" sz="1800" dirty="0" smtClean="0">
                <a:solidFill>
                  <a:srgbClr val="FBFCD0"/>
                </a:solidFill>
              </a:rPr>
              <a:t>или</a:t>
            </a: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en-US" sz="1800" dirty="0" err="1" smtClean="0">
                <a:solidFill>
                  <a:srgbClr val="FBFCD0"/>
                </a:solidFill>
              </a:rPr>
              <a:t>PreviewCanExecute</a:t>
            </a:r>
            <a:r>
              <a:rPr lang="en-US" sz="1800" dirty="0" smtClean="0">
                <a:solidFill>
                  <a:srgbClr val="FBFCD0"/>
                </a:solidFill>
              </a:rPr>
              <a:t>/CanExecute.</a:t>
            </a:r>
            <a:endParaRPr lang="ru-RU" sz="1800" dirty="0" smtClean="0">
              <a:solidFill>
                <a:srgbClr val="FBFCD0"/>
              </a:solidFill>
            </a:endParaRPr>
          </a:p>
          <a:p>
            <a:pPr algn="l">
              <a:buFont typeface="Wingdings" pitchFamily="2" charset="2"/>
              <a:buChar char="ü"/>
            </a:pP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Если целевой объект имеет </a:t>
            </a:r>
            <a:r>
              <a:rPr lang="en-US" sz="1800" dirty="0" smtClean="0">
                <a:solidFill>
                  <a:srgbClr val="FBFCD0"/>
                </a:solidFill>
              </a:rPr>
              <a:t>CommandBinding </a:t>
            </a:r>
            <a:r>
              <a:rPr lang="ru-RU" sz="1800" dirty="0" smtClean="0">
                <a:solidFill>
                  <a:srgbClr val="FBFCD0"/>
                </a:solidFill>
              </a:rPr>
              <a:t>для команды</a:t>
            </a:r>
            <a:r>
              <a:rPr lang="en-US" sz="1800" dirty="0" smtClean="0">
                <a:solidFill>
                  <a:srgbClr val="FBFCD0"/>
                </a:solidFill>
              </a:rPr>
              <a:t>, </a:t>
            </a:r>
            <a:r>
              <a:rPr lang="ru-RU" sz="1800" dirty="0" smtClean="0">
                <a:solidFill>
                  <a:srgbClr val="FBFCD0"/>
                </a:solidFill>
              </a:rPr>
              <a:t>вызываются подходящие обработчики, если в целевом объекте </a:t>
            </a:r>
            <a:r>
              <a:rPr lang="ru-RU" sz="1800" dirty="0" smtClean="0">
                <a:solidFill>
                  <a:srgbClr val="FBFCD0"/>
                </a:solidFill>
              </a:rPr>
              <a:t>нет привязки </a:t>
            </a:r>
            <a:r>
              <a:rPr lang="ru-RU" sz="1800" dirty="0" smtClean="0">
                <a:solidFill>
                  <a:srgbClr val="FBFCD0"/>
                </a:solidFill>
              </a:rPr>
              <a:t>для </a:t>
            </a:r>
            <a:r>
              <a:rPr lang="ru-RU" sz="1800" dirty="0" smtClean="0">
                <a:solidFill>
                  <a:srgbClr val="FBFCD0"/>
                </a:solidFill>
              </a:rPr>
              <a:t>команды, </a:t>
            </a:r>
            <a:r>
              <a:rPr lang="ru-RU" sz="1800" dirty="0" smtClean="0">
                <a:solidFill>
                  <a:srgbClr val="FBFCD0"/>
                </a:solidFill>
              </a:rPr>
              <a:t>событие передается по дереву элементов до тех пор, пока не будет найден элемент, который имеет подходящий </a:t>
            </a:r>
            <a:r>
              <a:rPr lang="en-US" sz="1800" dirty="0" err="1" smtClean="0">
                <a:solidFill>
                  <a:srgbClr val="FBFCD0"/>
                </a:solidFill>
              </a:rPr>
              <a:t>CommandBinding</a:t>
            </a:r>
            <a:r>
              <a:rPr lang="en-US" sz="1800" dirty="0" smtClean="0">
                <a:solidFill>
                  <a:srgbClr val="FBFCD0"/>
                </a:solidFill>
              </a:rPr>
              <a:t>.</a:t>
            </a:r>
            <a:endParaRPr lang="ru-RU" sz="1800" dirty="0" smtClean="0">
              <a:solidFill>
                <a:srgbClr val="FBFCD0"/>
              </a:solidFill>
            </a:endParaRPr>
          </a:p>
          <a:p>
            <a:pPr algn="l">
              <a:buFont typeface="Wingdings" pitchFamily="2" charset="2"/>
              <a:buChar char="ü"/>
            </a:pPr>
            <a:r>
              <a:rPr lang="en-US" sz="1800" dirty="0" smtClean="0">
                <a:solidFill>
                  <a:srgbClr val="FBFCD0"/>
                </a:solidFill>
              </a:rPr>
              <a:t> </a:t>
            </a:r>
            <a:r>
              <a:rPr lang="ru-RU" sz="1800" dirty="0" smtClean="0">
                <a:solidFill>
                  <a:srgbClr val="FBFCD0"/>
                </a:solidFill>
              </a:rPr>
              <a:t>Конструкторы класса</a:t>
            </a:r>
            <a:r>
              <a:rPr lang="en-US" sz="1800" dirty="0" smtClean="0">
                <a:solidFill>
                  <a:srgbClr val="FBFCD0"/>
                </a:solidFill>
              </a:rPr>
              <a:t>:</a:t>
            </a:r>
            <a:endParaRPr lang="en-US" sz="1800" dirty="0">
              <a:solidFill>
                <a:srgbClr val="FBFCD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57158" y="4786322"/>
          <a:ext cx="8501122" cy="1894700"/>
        </p:xfrm>
        <a:graphic>
          <a:graphicData uri="http://schemas.openxmlformats.org/drawingml/2006/table">
            <a:tbl>
              <a:tblPr bandRow="1">
                <a:tableStyleId>{93296810-A885-4BE3-A3E7-6D5BEEA58F35}</a:tableStyleId>
              </a:tblPr>
              <a:tblGrid>
                <a:gridCol w="8501122"/>
              </a:tblGrid>
              <a:tr h="3441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Calibri" pitchFamily="34" charset="0"/>
                        </a:rPr>
                        <a:t>public CommandBinding();</a:t>
                      </a:r>
                      <a:endParaRPr lang="ru-RU" sz="1400" b="1" dirty="0">
                        <a:latin typeface="Calibri" pitchFamily="34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441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Calibri" pitchFamily="34" charset="0"/>
                        </a:rPr>
                        <a:t>public CommandBinding( ICommand command );</a:t>
                      </a:r>
                      <a:endParaRPr lang="ru-RU" sz="1400" b="1" dirty="0">
                        <a:latin typeface="Calibri" pitchFamily="34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441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Calibri" pitchFamily="34" charset="0"/>
                        </a:rPr>
                        <a:t>public CommandBinding( ICommand command, ExecutedRoutedEventHandler executed );</a:t>
                      </a:r>
                      <a:endParaRPr lang="ru-RU" sz="1400" b="1" dirty="0">
                        <a:latin typeface="Calibri" pitchFamily="34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4808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Calibri" pitchFamily="34" charset="0"/>
                        </a:rPr>
                        <a:t>public CommandBinding( ICommand command, ExecutedRoutedEventHandler executed, </a:t>
                      </a:r>
                      <a:endParaRPr lang="ru-RU" sz="1400" dirty="0" smtClean="0">
                        <a:latin typeface="Calibri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Calibri" pitchFamily="34" charset="0"/>
                        </a:rPr>
                        <a:t>                                             </a:t>
                      </a:r>
                      <a:r>
                        <a:rPr lang="en-US" sz="1400" dirty="0" err="1" smtClean="0">
                          <a:latin typeface="Calibri" pitchFamily="34" charset="0"/>
                        </a:rPr>
                        <a:t>CanExecuteRoutedEventHandler</a:t>
                      </a:r>
                      <a:r>
                        <a:rPr lang="en-US" sz="1400" dirty="0" smtClean="0">
                          <a:latin typeface="Calibri" pitchFamily="34" charset="0"/>
                        </a:rPr>
                        <a:t> </a:t>
                      </a:r>
                      <a:r>
                        <a:rPr lang="ru-RU" sz="1400" dirty="0" smtClean="0">
                          <a:latin typeface="Calibri" pitchFamily="34" charset="0"/>
                        </a:rPr>
                        <a:t> </a:t>
                      </a:r>
                      <a:r>
                        <a:rPr lang="en-US" sz="1400" dirty="0" err="1" smtClean="0">
                          <a:latin typeface="Calibri" pitchFamily="34" charset="0"/>
                        </a:rPr>
                        <a:t>canExecute</a:t>
                      </a:r>
                      <a:r>
                        <a:rPr lang="en-US" sz="1400" dirty="0" smtClean="0">
                          <a:latin typeface="Calibri" pitchFamily="34" charset="0"/>
                        </a:rPr>
                        <a:t> </a:t>
                      </a:r>
                      <a:r>
                        <a:rPr lang="en-US" sz="1400" dirty="0" smtClean="0">
                          <a:latin typeface="Calibri" pitchFamily="34" charset="0"/>
                        </a:rPr>
                        <a:t>);</a:t>
                      </a:r>
                      <a:endParaRPr lang="ru-RU" sz="1400" b="1" dirty="0">
                        <a:latin typeface="Calibri" pitchFamily="34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44135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Calibri" pitchFamily="34" charset="0"/>
                        </a:rPr>
                        <a:t>public ICommand Command { get; set; }</a:t>
                      </a:r>
                      <a:endParaRPr lang="ru-RU" sz="1400" b="1" dirty="0">
                        <a:latin typeface="Calibri" pitchFamily="34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452422"/>
            <a:ext cx="8382000" cy="762000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r>
              <a:rPr lang="ru-RU" sz="3200" b="1" dirty="0" smtClean="0">
                <a:solidFill>
                  <a:srgbClr val="FBFCD0"/>
                </a:solidFill>
                <a:latin typeface="Arial Narrow" pitchFamily="34" charset="0"/>
              </a:rPr>
              <a:t>События класса </a:t>
            </a:r>
            <a:r>
              <a:rPr lang="en-US" sz="3200" b="1" dirty="0" smtClean="0">
                <a:solidFill>
                  <a:srgbClr val="FBFCD0"/>
                </a:solidFill>
                <a:latin typeface="Arial Narrow" pitchFamily="34" charset="0"/>
              </a:rPr>
              <a:t>CommandBinding</a:t>
            </a:r>
            <a:endParaRPr lang="ru-RU" sz="3200" dirty="0">
              <a:solidFill>
                <a:srgbClr val="FBFCD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14282" y="1643050"/>
          <a:ext cx="8715436" cy="371541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846891"/>
                <a:gridCol w="1010761"/>
                <a:gridCol w="4857784"/>
              </a:tblGrid>
              <a:tr h="32103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Courier New" pitchFamily="49" charset="0"/>
                          <a:cs typeface="Courier New" pitchFamily="49" charset="0"/>
                        </a:rPr>
                        <a:t>Событие</a:t>
                      </a:r>
                      <a:endParaRPr lang="ru-RU" sz="1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Courier New" pitchFamily="49" charset="0"/>
                          <a:cs typeface="Courier New" pitchFamily="49" charset="0"/>
                        </a:rPr>
                        <a:t>Тип события</a:t>
                      </a:r>
                      <a:endParaRPr lang="ru-RU" sz="1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00269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public event CanExecuteRoutedEventHandler CanExecute;</a:t>
                      </a:r>
                      <a:endParaRPr lang="ru-RU" sz="1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Bubbling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+mn-cs"/>
                        </a:rPr>
                        <a:t>Возникает</a:t>
                      </a:r>
                      <a:r>
                        <a:rPr lang="ru-RU" sz="1400" b="0" baseline="0" dirty="0" smtClean="0">
                          <a:latin typeface="+mn-lt"/>
                          <a:cs typeface="+mn-cs"/>
                        </a:rPr>
                        <a:t>, когда команда, связанная с  объектом </a:t>
                      </a:r>
                      <a:r>
                        <a:rPr lang="en-US" sz="1400" b="0" baseline="0" dirty="0" err="1" smtClean="0">
                          <a:latin typeface="+mn-lt"/>
                          <a:cs typeface="+mn-cs"/>
                        </a:rPr>
                        <a:t>commandBinding</a:t>
                      </a:r>
                      <a:r>
                        <a:rPr lang="ru-RU" sz="1400" b="0" baseline="0" dirty="0" smtClean="0">
                          <a:latin typeface="+mn-lt"/>
                          <a:cs typeface="+mn-cs"/>
                        </a:rPr>
                        <a:t>, инициирует проверку возможности выполнения команды на целевом объекте.</a:t>
                      </a:r>
                    </a:p>
                  </a:txBody>
                  <a:tcPr/>
                </a:tc>
              </a:tr>
              <a:tr h="6332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public event ExecutedRoutedEventHandler Executed;</a:t>
                      </a:r>
                      <a:endParaRPr lang="ru-RU" sz="1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Bubbling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+mn-cs"/>
                        </a:rPr>
                        <a:t>Возникает</a:t>
                      </a:r>
                      <a:r>
                        <a:rPr lang="ru-RU" sz="1400" b="0" baseline="0" dirty="0" smtClean="0">
                          <a:latin typeface="+mn-lt"/>
                          <a:cs typeface="+mn-cs"/>
                        </a:rPr>
                        <a:t> при выполнении команды, связанной с  объектом </a:t>
                      </a:r>
                      <a:r>
                        <a:rPr lang="en-US" sz="1400" b="0" baseline="0" dirty="0" err="1" smtClean="0">
                          <a:latin typeface="+mn-lt"/>
                          <a:cs typeface="+mn-cs"/>
                        </a:rPr>
                        <a:t>commandBinding</a:t>
                      </a:r>
                      <a:r>
                        <a:rPr lang="en-US" sz="1400" b="0" baseline="0" dirty="0" smtClean="0">
                          <a:latin typeface="+mn-lt"/>
                          <a:cs typeface="+mn-cs"/>
                        </a:rPr>
                        <a:t>.</a:t>
                      </a:r>
                      <a:endParaRPr lang="ru-RU" sz="1400" b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endParaRPr lang="en-US" sz="1400" dirty="0"/>
                    </a:p>
                  </a:txBody>
                  <a:tcPr/>
                </a:tc>
              </a:tr>
              <a:tr h="6332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public event CanExecuteRoutedEventHandler PreviewCanExecute;</a:t>
                      </a:r>
                      <a:endParaRPr lang="ru-RU" sz="1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Tunneling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+mn-cs"/>
                        </a:rPr>
                        <a:t>Возникает</a:t>
                      </a:r>
                      <a:r>
                        <a:rPr lang="ru-RU" sz="1400" b="0" baseline="0" dirty="0" smtClean="0">
                          <a:latin typeface="+mn-lt"/>
                          <a:cs typeface="+mn-cs"/>
                        </a:rPr>
                        <a:t>, когда команда, связанная с  объектом </a:t>
                      </a:r>
                      <a:r>
                        <a:rPr lang="en-US" sz="1400" b="0" baseline="0" dirty="0" err="1" smtClean="0">
                          <a:latin typeface="+mn-lt"/>
                          <a:cs typeface="+mn-cs"/>
                        </a:rPr>
                        <a:t>commandBinding</a:t>
                      </a:r>
                      <a:r>
                        <a:rPr lang="ru-RU" sz="1400" b="0" baseline="0" dirty="0" smtClean="0">
                          <a:latin typeface="+mn-lt"/>
                          <a:cs typeface="+mn-cs"/>
                        </a:rPr>
                        <a:t>, инициирует проверку возможности выполнения команды на целевом объекте.</a:t>
                      </a:r>
                    </a:p>
                  </a:txBody>
                  <a:tcPr/>
                </a:tc>
              </a:tr>
              <a:tr h="6332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public event ExecutedRoutedEventHandler PreviewExecuted;</a:t>
                      </a:r>
                      <a:endParaRPr lang="ru-RU" sz="1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Tunneling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+mn-cs"/>
                        </a:rPr>
                        <a:t>Возникает</a:t>
                      </a:r>
                      <a:r>
                        <a:rPr lang="ru-RU" sz="1400" b="0" baseline="0" dirty="0" smtClean="0">
                          <a:latin typeface="+mn-lt"/>
                          <a:cs typeface="+mn-cs"/>
                        </a:rPr>
                        <a:t> при выполнении команды, связанной с  объектом </a:t>
                      </a:r>
                      <a:r>
                        <a:rPr lang="en-US" sz="1400" b="0" baseline="0" dirty="0" err="1" smtClean="0">
                          <a:latin typeface="+mn-lt"/>
                          <a:cs typeface="+mn-cs"/>
                        </a:rPr>
                        <a:t>commandBinding</a:t>
                      </a:r>
                      <a:r>
                        <a:rPr lang="en-US" sz="1400" b="0" baseline="0" dirty="0" smtClean="0">
                          <a:latin typeface="+mn-lt"/>
                          <a:cs typeface="+mn-cs"/>
                        </a:rPr>
                        <a:t>.</a:t>
                      </a:r>
                      <a:endParaRPr lang="ru-RU" sz="1400" b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001156" cy="785794"/>
          </a:xfrm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r>
              <a:rPr lang="en-US" sz="3000" b="1" dirty="0" err="1" smtClean="0">
                <a:solidFill>
                  <a:srgbClr val="FBFCD0"/>
                </a:solidFill>
                <a:latin typeface="Arial Narrow" pitchFamily="34" charset="0"/>
              </a:rPr>
              <a:t>ExecutedRoutedEventArgs</a:t>
            </a:r>
            <a:r>
              <a:rPr lang="ru-RU" sz="3000" b="1" dirty="0" smtClean="0">
                <a:solidFill>
                  <a:srgbClr val="FBFCD0"/>
                </a:solidFill>
                <a:latin typeface="Arial Narrow" pitchFamily="34" charset="0"/>
              </a:rPr>
              <a:t> и </a:t>
            </a:r>
            <a:r>
              <a:rPr lang="en-US" sz="3000" b="1" dirty="0" err="1" smtClean="0">
                <a:solidFill>
                  <a:srgbClr val="FBFCD0"/>
                </a:solidFill>
                <a:latin typeface="Arial Narrow" pitchFamily="34" charset="0"/>
              </a:rPr>
              <a:t>CanExecuteRoutedEventArgs</a:t>
            </a:r>
            <a:endParaRPr lang="ru-RU" sz="3000" b="1" dirty="0">
              <a:solidFill>
                <a:srgbClr val="FBFCD0"/>
              </a:solidFill>
              <a:latin typeface="Arial Narrow" pitchFamily="34" charset="0"/>
            </a:endParaRPr>
          </a:p>
        </p:txBody>
      </p:sp>
      <p:graphicFrame>
        <p:nvGraphicFramePr>
          <p:cNvPr id="7" name="Схема 6"/>
          <p:cNvGraphicFramePr/>
          <p:nvPr/>
        </p:nvGraphicFramePr>
        <p:xfrm>
          <a:off x="156492" y="785794"/>
          <a:ext cx="8786874" cy="5857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715140" y="1000108"/>
            <a:ext cx="2000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1428736"/>
            <a:ext cx="41434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572000" y="1909883"/>
            <a:ext cx="3500462" cy="1661993"/>
          </a:xfrm>
          <a:prstGeom prst="rect">
            <a:avLst/>
          </a:prstGeom>
          <a:solidFill>
            <a:srgbClr val="F7F7FF"/>
          </a:solidFill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144000" lvl="0" algn="l">
              <a:spcBef>
                <a:spcPts val="600"/>
              </a:spcBef>
            </a:pPr>
            <a:endParaRPr lang="en-US" sz="1400" dirty="0" smtClean="0">
              <a:latin typeface="Calibri" pitchFamily="34" charset="0"/>
            </a:endParaRPr>
          </a:p>
          <a:p>
            <a:pPr marL="144000" algn="l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1400" dirty="0" smtClean="0">
                <a:latin typeface="Calibri" pitchFamily="34" charset="0"/>
              </a:rPr>
              <a:t>public </a:t>
            </a:r>
            <a:r>
              <a:rPr lang="en-US" sz="1400" dirty="0" err="1" smtClean="0">
                <a:latin typeface="Calibri" pitchFamily="34" charset="0"/>
              </a:rPr>
              <a:t>RoutedEvent</a:t>
            </a:r>
            <a:r>
              <a:rPr lang="en-US" sz="1400" dirty="0" smtClean="0">
                <a:latin typeface="Calibri" pitchFamily="34" charset="0"/>
              </a:rPr>
              <a:t> </a:t>
            </a:r>
            <a:r>
              <a:rPr lang="en-US" sz="1400" dirty="0" err="1" smtClean="0">
                <a:latin typeface="Calibri" pitchFamily="34" charset="0"/>
              </a:rPr>
              <a:t>RoutedEvent</a:t>
            </a:r>
            <a:r>
              <a:rPr lang="en-US" sz="1400" dirty="0" smtClean="0">
                <a:latin typeface="Calibri" pitchFamily="34" charset="0"/>
              </a:rPr>
              <a:t> { get; set; }</a:t>
            </a:r>
            <a:endParaRPr lang="ru-RU" sz="1400" dirty="0" smtClean="0">
              <a:latin typeface="Calibri" pitchFamily="34" charset="0"/>
              <a:cs typeface="Courier New" pitchFamily="49" charset="0"/>
            </a:endParaRPr>
          </a:p>
          <a:p>
            <a:pPr marL="144000" algn="l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1400" dirty="0" smtClean="0">
                <a:latin typeface="Calibri" pitchFamily="34" charset="0"/>
              </a:rPr>
              <a:t>public Object Source { get; set; }</a:t>
            </a:r>
          </a:p>
          <a:p>
            <a:pPr marL="144000" algn="l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1400" dirty="0" smtClean="0">
                <a:latin typeface="Calibri" pitchFamily="34" charset="0"/>
              </a:rPr>
              <a:t>public </a:t>
            </a:r>
            <a:r>
              <a:rPr lang="en-US" sz="1400" dirty="0" err="1" smtClean="0">
                <a:latin typeface="Calibri" pitchFamily="34" charset="0"/>
              </a:rPr>
              <a:t>bool</a:t>
            </a:r>
            <a:r>
              <a:rPr lang="en-US" sz="1400" dirty="0" smtClean="0">
                <a:latin typeface="Calibri" pitchFamily="34" charset="0"/>
              </a:rPr>
              <a:t> Handled { get; set; }</a:t>
            </a:r>
          </a:p>
          <a:p>
            <a:pPr marL="144000" algn="l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n-US" sz="1400" dirty="0" smtClean="0">
                <a:latin typeface="Calibri" pitchFamily="34" charset="0"/>
              </a:rPr>
              <a:t>public Object </a:t>
            </a:r>
            <a:r>
              <a:rPr lang="en-US" sz="1400" dirty="0" err="1" smtClean="0">
                <a:latin typeface="Calibri" pitchFamily="34" charset="0"/>
              </a:rPr>
              <a:t>OriginalSource</a:t>
            </a:r>
            <a:r>
              <a:rPr lang="en-US" sz="1400" dirty="0" smtClean="0">
                <a:latin typeface="Calibri" pitchFamily="34" charset="0"/>
              </a:rPr>
              <a:t> { get; }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357554" y="4942186"/>
            <a:ext cx="3429024" cy="1415772"/>
          </a:xfrm>
          <a:prstGeom prst="rect">
            <a:avLst/>
          </a:prstGeom>
          <a:solidFill>
            <a:srgbClr val="F7F7FF"/>
          </a:solidFill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180000" lvl="0" algn="l">
              <a:spcBef>
                <a:spcPts val="600"/>
              </a:spcBef>
            </a:pPr>
            <a:endParaRPr lang="en-US" sz="1200" dirty="0" smtClean="0">
              <a:latin typeface="Calibri" pitchFamily="34" charset="0"/>
            </a:endParaRPr>
          </a:p>
          <a:p>
            <a:pPr marL="180000" lvl="0" algn="l">
              <a:spcBef>
                <a:spcPts val="0"/>
              </a:spcBef>
            </a:pPr>
            <a:r>
              <a:rPr lang="en-US" sz="1200" dirty="0" smtClean="0"/>
              <a:t>public </a:t>
            </a:r>
            <a:r>
              <a:rPr lang="en-US" sz="1200" dirty="0" err="1" smtClean="0"/>
              <a:t>bool</a:t>
            </a:r>
            <a:r>
              <a:rPr lang="en-US" sz="1200" dirty="0" smtClean="0"/>
              <a:t> CanExecute { get; set; } </a:t>
            </a:r>
          </a:p>
          <a:p>
            <a:pPr marL="180000" lvl="0" algn="l">
              <a:spcBef>
                <a:spcPts val="600"/>
              </a:spcBef>
            </a:pPr>
            <a:r>
              <a:rPr lang="en-US" sz="1200" dirty="0" smtClean="0"/>
              <a:t>public ICommand Command { get; }</a:t>
            </a:r>
          </a:p>
          <a:p>
            <a:pPr marL="180000" lvl="0" algn="l">
              <a:spcBef>
                <a:spcPts val="600"/>
              </a:spcBef>
            </a:pPr>
            <a:r>
              <a:rPr lang="en-US" sz="1200" dirty="0" smtClean="0"/>
              <a:t>public </a:t>
            </a:r>
            <a:r>
              <a:rPr lang="en-US" sz="1200" dirty="0" err="1" smtClean="0"/>
              <a:t>bool</a:t>
            </a:r>
            <a:r>
              <a:rPr lang="en-US" sz="1200" dirty="0" smtClean="0"/>
              <a:t> </a:t>
            </a:r>
            <a:r>
              <a:rPr lang="en-US" sz="1200" dirty="0" err="1" smtClean="0"/>
              <a:t>ContinueRouting</a:t>
            </a:r>
            <a:r>
              <a:rPr lang="en-US" sz="1200" dirty="0" smtClean="0"/>
              <a:t> { get; set; }</a:t>
            </a:r>
          </a:p>
          <a:p>
            <a:pPr marL="180000" lvl="0" algn="l">
              <a:spcBef>
                <a:spcPts val="600"/>
              </a:spcBef>
            </a:pPr>
            <a:r>
              <a:rPr lang="en-US" sz="1200" dirty="0" smtClean="0"/>
              <a:t>public Object Parameter { get; }</a:t>
            </a:r>
          </a:p>
          <a:p>
            <a:pPr marL="180000" lvl="0" algn="l">
              <a:spcBef>
                <a:spcPts val="600"/>
              </a:spcBef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10" name="Стрелка влево 9"/>
          <p:cNvSpPr/>
          <p:nvPr/>
        </p:nvSpPr>
        <p:spPr bwMode="auto">
          <a:xfrm>
            <a:off x="3857620" y="2857496"/>
            <a:ext cx="714380" cy="285752"/>
          </a:xfrm>
          <a:prstGeom prst="left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285720" y="4929198"/>
            <a:ext cx="2786082" cy="969496"/>
          </a:xfrm>
          <a:prstGeom prst="rect">
            <a:avLst/>
          </a:prstGeom>
          <a:solidFill>
            <a:srgbClr val="F7F7FF"/>
          </a:solidFill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180000" lvl="0" algn="l">
              <a:spcBef>
                <a:spcPts val="600"/>
              </a:spcBef>
            </a:pPr>
            <a:endParaRPr lang="en-US" sz="1200" dirty="0" smtClean="0">
              <a:latin typeface="Calibri" pitchFamily="34" charset="0"/>
            </a:endParaRPr>
          </a:p>
          <a:p>
            <a:pPr marL="180000" lvl="0" algn="l">
              <a:spcBef>
                <a:spcPts val="600"/>
              </a:spcBef>
            </a:pPr>
            <a:r>
              <a:rPr lang="en-US" sz="1200" dirty="0" smtClean="0"/>
              <a:t>public ICommand Command { get; }</a:t>
            </a:r>
          </a:p>
          <a:p>
            <a:pPr marL="180000" lvl="0" algn="l">
              <a:spcBef>
                <a:spcPts val="600"/>
              </a:spcBef>
            </a:pPr>
            <a:r>
              <a:rPr lang="en-US" sz="1200" dirty="0" smtClean="0"/>
              <a:t>public Object Parameter { get; }</a:t>
            </a:r>
          </a:p>
          <a:p>
            <a:pPr marL="180000" lvl="0" algn="l">
              <a:spcBef>
                <a:spcPts val="600"/>
              </a:spcBef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13" name="Стрелка вверх 12"/>
          <p:cNvSpPr/>
          <p:nvPr/>
        </p:nvSpPr>
        <p:spPr bwMode="auto">
          <a:xfrm>
            <a:off x="1142976" y="4429132"/>
            <a:ext cx="214314" cy="500066"/>
          </a:xfrm>
          <a:prstGeom prst="up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Стрелка вверх 13"/>
          <p:cNvSpPr/>
          <p:nvPr/>
        </p:nvSpPr>
        <p:spPr bwMode="auto">
          <a:xfrm>
            <a:off x="3857620" y="4429132"/>
            <a:ext cx="214314" cy="500066"/>
          </a:xfrm>
          <a:prstGeom prst="up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ru-RU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ru-RU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3458</TotalTime>
  <Words>1057</Words>
  <Application>Microsoft PowerPoint</Application>
  <PresentationFormat>Экран (4:3)</PresentationFormat>
  <Paragraphs>203</Paragraphs>
  <Slides>12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Оформление по умолчанию</vt:lpstr>
      <vt:lpstr>Классы Windows Presentation Foundation -1</vt:lpstr>
      <vt:lpstr>Команды</vt:lpstr>
      <vt:lpstr>Команды</vt:lpstr>
      <vt:lpstr>Классы RoutedCommand и RoutedUICommand</vt:lpstr>
      <vt:lpstr>Интерфейс ICommand</vt:lpstr>
      <vt:lpstr>Классы RoutedCommand и RoutedUICommand</vt:lpstr>
      <vt:lpstr>Класс CommandBinding</vt:lpstr>
      <vt:lpstr>События класса CommandBinding</vt:lpstr>
      <vt:lpstr>ExecutedRoutedEventArgs и CanExecuteRoutedEventArgs</vt:lpstr>
      <vt:lpstr>Интерфейс ICommandSource</vt:lpstr>
      <vt:lpstr>Свойство CommandBinding класса UIElement</vt:lpstr>
      <vt:lpstr>Класс СommandManager</vt:lpstr>
    </vt:vector>
  </TitlesOfParts>
  <Company>BS Software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такoе .NET?</dc:title>
  <dc:creator>BNI</dc:creator>
  <cp:lastModifiedBy>Master</cp:lastModifiedBy>
  <cp:revision>505</cp:revision>
  <dcterms:created xsi:type="dcterms:W3CDTF">2002-03-20T09:43:52Z</dcterms:created>
  <dcterms:modified xsi:type="dcterms:W3CDTF">2008-04-07T22:41:07Z</dcterms:modified>
</cp:coreProperties>
</file>